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Kalkara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Kalka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5440" y="56030"/>
                </a:moveTo>
                <a:lnTo>
                  <a:pt x="90920" y="58370"/>
                </a:lnTo>
                <a:lnTo>
                  <a:pt x="89300" y="59550"/>
                </a:lnTo>
                <a:lnTo>
                  <a:pt x="89020" y="60500"/>
                </a:lnTo>
                <a:lnTo>
                  <a:pt x="87410" y="60500"/>
                </a:lnTo>
                <a:lnTo>
                  <a:pt x="86500" y="60850"/>
                </a:lnTo>
                <a:lnTo>
                  <a:pt x="86420" y="58680"/>
                </a:lnTo>
                <a:lnTo>
                  <a:pt x="85410" y="58250"/>
                </a:lnTo>
                <a:lnTo>
                  <a:pt x="84150" y="57130"/>
                </a:lnTo>
                <a:lnTo>
                  <a:pt x="85440" y="5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