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Isl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2080" y="58680"/>
                </a:moveTo>
                <a:lnTo>
                  <a:pt x="83180" y="58050"/>
                </a:lnTo>
                <a:lnTo>
                  <a:pt x="84580" y="59220"/>
                </a:lnTo>
                <a:lnTo>
                  <a:pt x="82780" y="61190"/>
                </a:lnTo>
                <a:lnTo>
                  <a:pt x="81520" y="59720"/>
                </a:lnTo>
                <a:lnTo>
                  <a:pt x="82080" y="5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