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Iklin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Iklin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6860" y="54180"/>
                </a:moveTo>
                <a:lnTo>
                  <a:pt x="67710" y="53750"/>
                </a:lnTo>
                <a:lnTo>
                  <a:pt x="67290" y="52710"/>
                </a:lnTo>
                <a:lnTo>
                  <a:pt x="67990" y="51670"/>
                </a:lnTo>
                <a:lnTo>
                  <a:pt x="68900" y="51760"/>
                </a:lnTo>
                <a:lnTo>
                  <a:pt x="69670" y="52020"/>
                </a:lnTo>
                <a:lnTo>
                  <a:pt x="70580" y="52710"/>
                </a:lnTo>
                <a:lnTo>
                  <a:pt x="70650" y="55130"/>
                </a:lnTo>
                <a:lnTo>
                  <a:pt x="69740" y="55480"/>
                </a:lnTo>
                <a:lnTo>
                  <a:pt x="68760" y="55740"/>
                </a:lnTo>
                <a:lnTo>
                  <a:pt x="67360" y="55130"/>
                </a:lnTo>
                <a:lnTo>
                  <a:pt x="66860" y="54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