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Gżira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Gżi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1240" y="55830"/>
                </a:moveTo>
                <a:lnTo>
                  <a:pt x="79910" y="56860"/>
                </a:lnTo>
                <a:lnTo>
                  <a:pt x="79020" y="56260"/>
                </a:lnTo>
                <a:lnTo>
                  <a:pt x="76970" y="56220"/>
                </a:lnTo>
                <a:lnTo>
                  <a:pt x="76190" y="55350"/>
                </a:lnTo>
                <a:lnTo>
                  <a:pt x="76830" y="54080"/>
                </a:lnTo>
                <a:lnTo>
                  <a:pt x="77850" y="53520"/>
                </a:lnTo>
                <a:lnTo>
                  <a:pt x="78910" y="54340"/>
                </a:lnTo>
                <a:lnTo>
                  <a:pt x="81310" y="54870"/>
                </a:lnTo>
                <a:lnTo>
                  <a:pt x="81240" y="55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