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Għaxaq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Malta • State Map | Fully Editable Vector Shape</a:t>
            </a:r>
          </a:p>
        </p:txBody>
      </p:sp>
      <p:sp>
        <p:nvSpPr>
          <p:cNvPr id="101" name="Għaxaq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85520" y="73050"/>
                </a:moveTo>
                <a:lnTo>
                  <a:pt x="85170" y="73910"/>
                </a:lnTo>
                <a:lnTo>
                  <a:pt x="84040" y="74170"/>
                </a:lnTo>
                <a:lnTo>
                  <a:pt x="83410" y="74430"/>
                </a:lnTo>
                <a:lnTo>
                  <a:pt x="83200" y="75210"/>
                </a:lnTo>
                <a:lnTo>
                  <a:pt x="82640" y="75900"/>
                </a:lnTo>
                <a:lnTo>
                  <a:pt x="81660" y="75990"/>
                </a:lnTo>
                <a:lnTo>
                  <a:pt x="81100" y="74950"/>
                </a:lnTo>
                <a:lnTo>
                  <a:pt x="80330" y="74000"/>
                </a:lnTo>
                <a:lnTo>
                  <a:pt x="80890" y="73480"/>
                </a:lnTo>
                <a:lnTo>
                  <a:pt x="80890" y="72960"/>
                </a:lnTo>
                <a:lnTo>
                  <a:pt x="80960" y="72010"/>
                </a:lnTo>
                <a:lnTo>
                  <a:pt x="81240" y="71320"/>
                </a:lnTo>
                <a:lnTo>
                  <a:pt x="81730" y="70970"/>
                </a:lnTo>
                <a:lnTo>
                  <a:pt x="81870" y="70020"/>
                </a:lnTo>
                <a:lnTo>
                  <a:pt x="82010" y="69590"/>
                </a:lnTo>
                <a:lnTo>
                  <a:pt x="81870" y="68630"/>
                </a:lnTo>
                <a:lnTo>
                  <a:pt x="82150" y="68110"/>
                </a:lnTo>
                <a:lnTo>
                  <a:pt x="83270" y="68460"/>
                </a:lnTo>
                <a:lnTo>
                  <a:pt x="84260" y="69760"/>
                </a:lnTo>
                <a:lnTo>
                  <a:pt x="85380" y="71660"/>
                </a:lnTo>
                <a:lnTo>
                  <a:pt x="85520" y="730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