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Għasri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Għasr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5210" y="12210"/>
                </a:moveTo>
                <a:lnTo>
                  <a:pt x="13640" y="11930"/>
                </a:lnTo>
                <a:lnTo>
                  <a:pt x="12910" y="11100"/>
                </a:lnTo>
                <a:lnTo>
                  <a:pt x="12740" y="9160"/>
                </a:lnTo>
                <a:lnTo>
                  <a:pt x="12230" y="7770"/>
                </a:lnTo>
                <a:lnTo>
                  <a:pt x="11390" y="6730"/>
                </a:lnTo>
                <a:lnTo>
                  <a:pt x="11500" y="5590"/>
                </a:lnTo>
                <a:lnTo>
                  <a:pt x="16380" y="4850"/>
                </a:lnTo>
                <a:lnTo>
                  <a:pt x="15660" y="6030"/>
                </a:lnTo>
                <a:lnTo>
                  <a:pt x="15600" y="7840"/>
                </a:lnTo>
                <a:lnTo>
                  <a:pt x="15820" y="9360"/>
                </a:lnTo>
                <a:lnTo>
                  <a:pt x="16330" y="9570"/>
                </a:lnTo>
                <a:lnTo>
                  <a:pt x="17110" y="9300"/>
                </a:lnTo>
                <a:lnTo>
                  <a:pt x="17680" y="10060"/>
                </a:lnTo>
                <a:lnTo>
                  <a:pt x="17790" y="11720"/>
                </a:lnTo>
                <a:lnTo>
                  <a:pt x="16610" y="11650"/>
                </a:lnTo>
                <a:lnTo>
                  <a:pt x="15540" y="11790"/>
                </a:lnTo>
                <a:lnTo>
                  <a:pt x="15210" y="1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