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Għargħur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Malta • State Map | Fully Editable Vector Shape</a:t>
            </a:r>
          </a:p>
        </p:txBody>
      </p:sp>
      <p:sp>
        <p:nvSpPr>
          <p:cNvPr id="101" name="Għargħur"/>
          <p:cNvSpPr/>
          <p:nvPr/>
        </p:nvSpPr>
        <p:spPr>
          <a:xfrm>
            <a:off x="3302996" y="1325880"/>
            <a:ext cx="5585701" cy="4937760"/>
          </a:xfrm>
          <a:custGeom>
            <a:avLst/>
            <a:gdLst/>
            <a:ahLst/>
            <a:cxnLst/>
            <a:rect l="0" t="0" r="100000" b="88400"/>
            <a:pathLst>
              <a:path w="100000" h="88400">
                <a:moveTo>
                  <a:pt x="67990" y="51670"/>
                </a:moveTo>
                <a:lnTo>
                  <a:pt x="67070" y="50720"/>
                </a:lnTo>
                <a:lnTo>
                  <a:pt x="67000" y="49590"/>
                </a:lnTo>
                <a:lnTo>
                  <a:pt x="67290" y="47950"/>
                </a:lnTo>
                <a:lnTo>
                  <a:pt x="67850" y="47430"/>
                </a:lnTo>
                <a:lnTo>
                  <a:pt x="68900" y="46990"/>
                </a:lnTo>
                <a:lnTo>
                  <a:pt x="68900" y="47860"/>
                </a:lnTo>
                <a:lnTo>
                  <a:pt x="69950" y="48290"/>
                </a:lnTo>
                <a:lnTo>
                  <a:pt x="70160" y="49680"/>
                </a:lnTo>
                <a:lnTo>
                  <a:pt x="70720" y="50630"/>
                </a:lnTo>
                <a:lnTo>
                  <a:pt x="70930" y="52020"/>
                </a:lnTo>
                <a:lnTo>
                  <a:pt x="70580" y="52710"/>
                </a:lnTo>
                <a:lnTo>
                  <a:pt x="69670" y="52020"/>
                </a:lnTo>
                <a:lnTo>
                  <a:pt x="68900" y="51760"/>
                </a:lnTo>
                <a:lnTo>
                  <a:pt x="67990" y="516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