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Għarb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Għarb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1220" y="10960"/>
                </a:moveTo>
                <a:lnTo>
                  <a:pt x="10380" y="10480"/>
                </a:lnTo>
                <a:lnTo>
                  <a:pt x="9930" y="9430"/>
                </a:lnTo>
                <a:lnTo>
                  <a:pt x="8920" y="9850"/>
                </a:lnTo>
                <a:lnTo>
                  <a:pt x="6400" y="8740"/>
                </a:lnTo>
                <a:lnTo>
                  <a:pt x="4550" y="7190"/>
                </a:lnTo>
                <a:lnTo>
                  <a:pt x="7360" y="6210"/>
                </a:lnTo>
                <a:lnTo>
                  <a:pt x="11500" y="5590"/>
                </a:lnTo>
                <a:lnTo>
                  <a:pt x="11390" y="6730"/>
                </a:lnTo>
                <a:lnTo>
                  <a:pt x="12230" y="7770"/>
                </a:lnTo>
                <a:lnTo>
                  <a:pt x="12740" y="9160"/>
                </a:lnTo>
                <a:lnTo>
                  <a:pt x="12910" y="11100"/>
                </a:lnTo>
                <a:lnTo>
                  <a:pt x="11220" y="10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