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Għajnsielem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Għajnsielem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25880" y="21500"/>
                </a:moveTo>
                <a:lnTo>
                  <a:pt x="25420" y="20530"/>
                </a:lnTo>
                <a:lnTo>
                  <a:pt x="25530" y="20190"/>
                </a:lnTo>
                <a:lnTo>
                  <a:pt x="26480" y="19220"/>
                </a:lnTo>
                <a:lnTo>
                  <a:pt x="26590" y="17900"/>
                </a:lnTo>
                <a:lnTo>
                  <a:pt x="27100" y="17340"/>
                </a:lnTo>
                <a:lnTo>
                  <a:pt x="27550" y="16370"/>
                </a:lnTo>
                <a:lnTo>
                  <a:pt x="28560" y="17070"/>
                </a:lnTo>
                <a:lnTo>
                  <a:pt x="29570" y="17270"/>
                </a:lnTo>
                <a:lnTo>
                  <a:pt x="31420" y="17270"/>
                </a:lnTo>
                <a:lnTo>
                  <a:pt x="31980" y="17970"/>
                </a:lnTo>
                <a:lnTo>
                  <a:pt x="32160" y="18850"/>
                </a:lnTo>
                <a:lnTo>
                  <a:pt x="26820" y="21290"/>
                </a:lnTo>
                <a:lnTo>
                  <a:pt x="25880" y="21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