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Gudja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udj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0330" y="74000"/>
                </a:moveTo>
                <a:lnTo>
                  <a:pt x="79280" y="73220"/>
                </a:lnTo>
                <a:lnTo>
                  <a:pt x="78720" y="72700"/>
                </a:lnTo>
                <a:lnTo>
                  <a:pt x="78650" y="71580"/>
                </a:lnTo>
                <a:lnTo>
                  <a:pt x="78650" y="70970"/>
                </a:lnTo>
                <a:lnTo>
                  <a:pt x="78220" y="69840"/>
                </a:lnTo>
                <a:lnTo>
                  <a:pt x="80190" y="69930"/>
                </a:lnTo>
                <a:lnTo>
                  <a:pt x="81870" y="70020"/>
                </a:lnTo>
                <a:lnTo>
                  <a:pt x="81730" y="70970"/>
                </a:lnTo>
                <a:lnTo>
                  <a:pt x="81240" y="71320"/>
                </a:lnTo>
                <a:lnTo>
                  <a:pt x="80960" y="72010"/>
                </a:lnTo>
                <a:lnTo>
                  <a:pt x="80890" y="72960"/>
                </a:lnTo>
                <a:lnTo>
                  <a:pt x="80890" y="73480"/>
                </a:lnTo>
                <a:lnTo>
                  <a:pt x="80330" y="7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