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Fontana, Gozo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Fontana, Gozo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16830" y="16860"/>
                </a:moveTo>
                <a:lnTo>
                  <a:pt x="16890" y="15050"/>
                </a:lnTo>
                <a:lnTo>
                  <a:pt x="17680" y="15050"/>
                </a:lnTo>
                <a:lnTo>
                  <a:pt x="18120" y="15750"/>
                </a:lnTo>
                <a:lnTo>
                  <a:pt x="18970" y="16230"/>
                </a:lnTo>
                <a:lnTo>
                  <a:pt x="19020" y="17200"/>
                </a:lnTo>
                <a:lnTo>
                  <a:pt x="18180" y="17830"/>
                </a:lnTo>
                <a:lnTo>
                  <a:pt x="17280" y="17550"/>
                </a:lnTo>
                <a:lnTo>
                  <a:pt x="16830" y="16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