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Floriana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Florian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9910" y="56860"/>
                </a:moveTo>
                <a:lnTo>
                  <a:pt x="82080" y="58680"/>
                </a:lnTo>
                <a:lnTo>
                  <a:pt x="81520" y="59720"/>
                </a:lnTo>
                <a:lnTo>
                  <a:pt x="80610" y="60590"/>
                </a:lnTo>
                <a:lnTo>
                  <a:pt x="79700" y="61360"/>
                </a:lnTo>
                <a:lnTo>
                  <a:pt x="79210" y="60330"/>
                </a:lnTo>
                <a:lnTo>
                  <a:pt x="78730" y="60010"/>
                </a:lnTo>
                <a:lnTo>
                  <a:pt x="79090" y="59530"/>
                </a:lnTo>
                <a:lnTo>
                  <a:pt x="78630" y="58880"/>
                </a:lnTo>
                <a:lnTo>
                  <a:pt x="79070" y="57640"/>
                </a:lnTo>
                <a:lnTo>
                  <a:pt x="79910" y="5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