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Fgura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Fgur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870" y="62920"/>
                </a:moveTo>
                <a:lnTo>
                  <a:pt x="86430" y="63180"/>
                </a:lnTo>
                <a:lnTo>
                  <a:pt x="86220" y="63870"/>
                </a:lnTo>
                <a:lnTo>
                  <a:pt x="85800" y="64570"/>
                </a:lnTo>
                <a:lnTo>
                  <a:pt x="85520" y="65520"/>
                </a:lnTo>
                <a:lnTo>
                  <a:pt x="84680" y="65780"/>
                </a:lnTo>
                <a:lnTo>
                  <a:pt x="84120" y="65950"/>
                </a:lnTo>
                <a:lnTo>
                  <a:pt x="83900" y="66730"/>
                </a:lnTo>
                <a:lnTo>
                  <a:pt x="83410" y="67080"/>
                </a:lnTo>
                <a:lnTo>
                  <a:pt x="83060" y="66210"/>
                </a:lnTo>
                <a:lnTo>
                  <a:pt x="83270" y="65520"/>
                </a:lnTo>
                <a:lnTo>
                  <a:pt x="82640" y="64830"/>
                </a:lnTo>
                <a:lnTo>
                  <a:pt x="81520" y="64480"/>
                </a:lnTo>
                <a:lnTo>
                  <a:pt x="82780" y="63100"/>
                </a:lnTo>
                <a:lnTo>
                  <a:pt x="83620" y="63100"/>
                </a:lnTo>
                <a:lnTo>
                  <a:pt x="84960" y="63010"/>
                </a:lnTo>
                <a:lnTo>
                  <a:pt x="85870" y="6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