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Dingli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Dingl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7500" y="65860"/>
                </a:moveTo>
                <a:lnTo>
                  <a:pt x="48770" y="65090"/>
                </a:lnTo>
                <a:lnTo>
                  <a:pt x="50460" y="65170"/>
                </a:lnTo>
                <a:lnTo>
                  <a:pt x="52910" y="64830"/>
                </a:lnTo>
                <a:lnTo>
                  <a:pt x="54170" y="64830"/>
                </a:lnTo>
                <a:lnTo>
                  <a:pt x="54730" y="65430"/>
                </a:lnTo>
                <a:lnTo>
                  <a:pt x="54870" y="66210"/>
                </a:lnTo>
                <a:lnTo>
                  <a:pt x="55500" y="67080"/>
                </a:lnTo>
                <a:lnTo>
                  <a:pt x="55360" y="68030"/>
                </a:lnTo>
                <a:lnTo>
                  <a:pt x="54380" y="69760"/>
                </a:lnTo>
                <a:lnTo>
                  <a:pt x="53540" y="70540"/>
                </a:lnTo>
                <a:lnTo>
                  <a:pt x="53270" y="73140"/>
                </a:lnTo>
                <a:lnTo>
                  <a:pt x="51460" y="72130"/>
                </a:lnTo>
                <a:lnTo>
                  <a:pt x="47500" y="65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