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Cospicua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Cospicu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86500" y="60850"/>
                </a:moveTo>
                <a:lnTo>
                  <a:pt x="85940" y="61970"/>
                </a:lnTo>
                <a:lnTo>
                  <a:pt x="85870" y="62920"/>
                </a:lnTo>
                <a:lnTo>
                  <a:pt x="84960" y="63010"/>
                </a:lnTo>
                <a:lnTo>
                  <a:pt x="83620" y="63100"/>
                </a:lnTo>
                <a:lnTo>
                  <a:pt x="82780" y="63100"/>
                </a:lnTo>
                <a:lnTo>
                  <a:pt x="82080" y="62490"/>
                </a:lnTo>
                <a:lnTo>
                  <a:pt x="82780" y="61190"/>
                </a:lnTo>
                <a:lnTo>
                  <a:pt x="84580" y="59220"/>
                </a:lnTo>
                <a:lnTo>
                  <a:pt x="86500" y="6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