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Birżebbuġa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Birżebbuġ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8970" y="81940"/>
                </a:moveTo>
                <a:lnTo>
                  <a:pt x="79350" y="81260"/>
                </a:lnTo>
                <a:lnTo>
                  <a:pt x="79630" y="80740"/>
                </a:lnTo>
                <a:lnTo>
                  <a:pt x="79140" y="79620"/>
                </a:lnTo>
                <a:lnTo>
                  <a:pt x="79280" y="78930"/>
                </a:lnTo>
                <a:lnTo>
                  <a:pt x="79910" y="78930"/>
                </a:lnTo>
                <a:lnTo>
                  <a:pt x="81240" y="79360"/>
                </a:lnTo>
                <a:lnTo>
                  <a:pt x="82290" y="79190"/>
                </a:lnTo>
                <a:lnTo>
                  <a:pt x="82500" y="78670"/>
                </a:lnTo>
                <a:lnTo>
                  <a:pt x="82010" y="77200"/>
                </a:lnTo>
                <a:lnTo>
                  <a:pt x="81660" y="75990"/>
                </a:lnTo>
                <a:lnTo>
                  <a:pt x="82640" y="75900"/>
                </a:lnTo>
                <a:lnTo>
                  <a:pt x="83200" y="75210"/>
                </a:lnTo>
                <a:lnTo>
                  <a:pt x="83410" y="74430"/>
                </a:lnTo>
                <a:lnTo>
                  <a:pt x="84040" y="74170"/>
                </a:lnTo>
                <a:lnTo>
                  <a:pt x="85170" y="73910"/>
                </a:lnTo>
                <a:lnTo>
                  <a:pt x="85520" y="73050"/>
                </a:lnTo>
                <a:lnTo>
                  <a:pt x="86360" y="73050"/>
                </a:lnTo>
                <a:lnTo>
                  <a:pt x="87340" y="73480"/>
                </a:lnTo>
                <a:lnTo>
                  <a:pt x="88460" y="74780"/>
                </a:lnTo>
                <a:lnTo>
                  <a:pt x="89080" y="76220"/>
                </a:lnTo>
                <a:lnTo>
                  <a:pt x="87240" y="78270"/>
                </a:lnTo>
                <a:lnTo>
                  <a:pt x="86060" y="80740"/>
                </a:lnTo>
                <a:lnTo>
                  <a:pt x="86060" y="84340"/>
                </a:lnTo>
                <a:lnTo>
                  <a:pt x="82260" y="82800"/>
                </a:lnTo>
                <a:lnTo>
                  <a:pt x="81220" y="82160"/>
                </a:lnTo>
                <a:lnTo>
                  <a:pt x="78970" y="81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