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Birkirkara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Birkirka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470" y="60070"/>
                </a:moveTo>
                <a:lnTo>
                  <a:pt x="70930" y="59890"/>
                </a:lnTo>
                <a:lnTo>
                  <a:pt x="69530" y="58680"/>
                </a:lnTo>
                <a:lnTo>
                  <a:pt x="69670" y="57640"/>
                </a:lnTo>
                <a:lnTo>
                  <a:pt x="69320" y="56600"/>
                </a:lnTo>
                <a:lnTo>
                  <a:pt x="68760" y="55740"/>
                </a:lnTo>
                <a:lnTo>
                  <a:pt x="69740" y="55480"/>
                </a:lnTo>
                <a:lnTo>
                  <a:pt x="70650" y="55130"/>
                </a:lnTo>
                <a:lnTo>
                  <a:pt x="72950" y="55780"/>
                </a:lnTo>
                <a:lnTo>
                  <a:pt x="73790" y="56480"/>
                </a:lnTo>
                <a:lnTo>
                  <a:pt x="74040" y="57180"/>
                </a:lnTo>
                <a:lnTo>
                  <a:pt x="73400" y="57870"/>
                </a:lnTo>
                <a:lnTo>
                  <a:pt x="72950" y="58130"/>
                </a:lnTo>
                <a:lnTo>
                  <a:pt x="72800" y="58880"/>
                </a:lnTo>
                <a:lnTo>
                  <a:pt x="72470" y="6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