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Birgu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Birgu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4150" y="57130"/>
                </a:moveTo>
                <a:lnTo>
                  <a:pt x="85410" y="58250"/>
                </a:lnTo>
                <a:lnTo>
                  <a:pt x="86420" y="58680"/>
                </a:lnTo>
                <a:lnTo>
                  <a:pt x="86500" y="60850"/>
                </a:lnTo>
                <a:lnTo>
                  <a:pt x="84580" y="59220"/>
                </a:lnTo>
                <a:lnTo>
                  <a:pt x="83180" y="58050"/>
                </a:lnTo>
                <a:lnTo>
                  <a:pt x="84150" y="5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