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Balzan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Balza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6720" y="56950"/>
                </a:moveTo>
                <a:lnTo>
                  <a:pt x="67360" y="55130"/>
                </a:lnTo>
                <a:lnTo>
                  <a:pt x="68760" y="55740"/>
                </a:lnTo>
                <a:lnTo>
                  <a:pt x="69320" y="56600"/>
                </a:lnTo>
                <a:lnTo>
                  <a:pt x="69670" y="57640"/>
                </a:lnTo>
                <a:lnTo>
                  <a:pt x="69530" y="58680"/>
                </a:lnTo>
                <a:lnTo>
                  <a:pt x="68200" y="58420"/>
                </a:lnTo>
                <a:lnTo>
                  <a:pt x="67360" y="57900"/>
                </a:lnTo>
                <a:lnTo>
                  <a:pt x="66720" y="5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