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Attard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Attard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58590" y="57990"/>
                </a:moveTo>
                <a:lnTo>
                  <a:pt x="58800" y="57210"/>
                </a:lnTo>
                <a:lnTo>
                  <a:pt x="58940" y="56170"/>
                </a:lnTo>
                <a:lnTo>
                  <a:pt x="59710" y="55740"/>
                </a:lnTo>
                <a:lnTo>
                  <a:pt x="61180" y="55570"/>
                </a:lnTo>
                <a:lnTo>
                  <a:pt x="62520" y="56170"/>
                </a:lnTo>
                <a:lnTo>
                  <a:pt x="63360" y="56780"/>
                </a:lnTo>
                <a:lnTo>
                  <a:pt x="64200" y="56860"/>
                </a:lnTo>
                <a:lnTo>
                  <a:pt x="65250" y="57040"/>
                </a:lnTo>
                <a:lnTo>
                  <a:pt x="66720" y="56950"/>
                </a:lnTo>
                <a:lnTo>
                  <a:pt x="67360" y="57900"/>
                </a:lnTo>
                <a:lnTo>
                  <a:pt x="68200" y="58420"/>
                </a:lnTo>
                <a:lnTo>
                  <a:pt x="69530" y="58680"/>
                </a:lnTo>
                <a:lnTo>
                  <a:pt x="69320" y="59630"/>
                </a:lnTo>
                <a:lnTo>
                  <a:pt x="68760" y="60410"/>
                </a:lnTo>
                <a:lnTo>
                  <a:pt x="66090" y="60590"/>
                </a:lnTo>
                <a:lnTo>
                  <a:pt x="64620" y="60670"/>
                </a:lnTo>
                <a:lnTo>
                  <a:pt x="63850" y="61450"/>
                </a:lnTo>
                <a:lnTo>
                  <a:pt x="62660" y="61710"/>
                </a:lnTo>
                <a:lnTo>
                  <a:pt x="61390" y="61540"/>
                </a:lnTo>
                <a:lnTo>
                  <a:pt x="60200" y="61190"/>
                </a:lnTo>
                <a:lnTo>
                  <a:pt x="58870" y="61450"/>
                </a:lnTo>
                <a:lnTo>
                  <a:pt x="58450" y="60070"/>
                </a:lnTo>
                <a:lnTo>
                  <a:pt x="58520" y="59110"/>
                </a:lnTo>
                <a:lnTo>
                  <a:pt x="58590" y="57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