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alka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440" y="56030"/>
                </a:moveTo>
                <a:lnTo>
                  <a:pt x="90920" y="58370"/>
                </a:lnTo>
                <a:lnTo>
                  <a:pt x="89300" y="59550"/>
                </a:lnTo>
                <a:lnTo>
                  <a:pt x="89020" y="60500"/>
                </a:lnTo>
                <a:lnTo>
                  <a:pt x="87410" y="60500"/>
                </a:lnTo>
                <a:lnTo>
                  <a:pt x="86500" y="60850"/>
                </a:lnTo>
                <a:lnTo>
                  <a:pt x="86420" y="58680"/>
                </a:lnTo>
                <a:lnTo>
                  <a:pt x="85410" y="58250"/>
                </a:lnTo>
                <a:lnTo>
                  <a:pt x="84150" y="57130"/>
                </a:lnTo>
                <a:lnTo>
                  <a:pt x="85440" y="5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Vallett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440" y="56030"/>
                </a:moveTo>
                <a:lnTo>
                  <a:pt x="84150" y="57130"/>
                </a:lnTo>
                <a:lnTo>
                  <a:pt x="83180" y="58050"/>
                </a:lnTo>
                <a:lnTo>
                  <a:pt x="82080" y="58680"/>
                </a:lnTo>
                <a:lnTo>
                  <a:pt x="79910" y="56860"/>
                </a:lnTo>
                <a:lnTo>
                  <a:pt x="81240" y="55830"/>
                </a:lnTo>
                <a:lnTo>
                  <a:pt x="82840" y="55210"/>
                </a:lnTo>
                <a:lnTo>
                  <a:pt x="84110" y="55460"/>
                </a:lnTo>
                <a:lnTo>
                  <a:pt x="85440" y="5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liem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840" y="55210"/>
                </a:moveTo>
                <a:lnTo>
                  <a:pt x="81240" y="55830"/>
                </a:lnTo>
                <a:lnTo>
                  <a:pt x="81310" y="54870"/>
                </a:lnTo>
                <a:lnTo>
                  <a:pt x="78910" y="54340"/>
                </a:lnTo>
                <a:lnTo>
                  <a:pt x="77850" y="53520"/>
                </a:lnTo>
                <a:lnTo>
                  <a:pt x="78660" y="51120"/>
                </a:lnTo>
                <a:lnTo>
                  <a:pt x="82000" y="48250"/>
                </a:lnTo>
                <a:lnTo>
                  <a:pt x="82590" y="49360"/>
                </a:lnTo>
                <a:lnTo>
                  <a:pt x="82860" y="52280"/>
                </a:lnTo>
                <a:lnTo>
                  <a:pt x="82840" y="5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n Gilja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000" y="48250"/>
                </a:moveTo>
                <a:lnTo>
                  <a:pt x="78660" y="51120"/>
                </a:lnTo>
                <a:lnTo>
                  <a:pt x="77850" y="53520"/>
                </a:lnTo>
                <a:lnTo>
                  <a:pt x="76830" y="54080"/>
                </a:lnTo>
                <a:lnTo>
                  <a:pt x="76120" y="53300"/>
                </a:lnTo>
                <a:lnTo>
                  <a:pt x="75420" y="52820"/>
                </a:lnTo>
                <a:lnTo>
                  <a:pt x="75280" y="51840"/>
                </a:lnTo>
                <a:lnTo>
                  <a:pt x="76120" y="51150"/>
                </a:lnTo>
                <a:lnTo>
                  <a:pt x="76190" y="50110"/>
                </a:lnTo>
                <a:lnTo>
                  <a:pt x="75770" y="49590"/>
                </a:lnTo>
                <a:lnTo>
                  <a:pt x="75840" y="48810"/>
                </a:lnTo>
                <a:lnTo>
                  <a:pt x="77520" y="48470"/>
                </a:lnTo>
                <a:lnTo>
                  <a:pt x="79880" y="46560"/>
                </a:lnTo>
                <a:lnTo>
                  <a:pt x="81390" y="47100"/>
                </a:lnTo>
                <a:lnTo>
                  <a:pt x="82000" y="4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embroke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9880" y="46560"/>
                </a:moveTo>
                <a:lnTo>
                  <a:pt x="77520" y="48470"/>
                </a:lnTo>
                <a:lnTo>
                  <a:pt x="75840" y="48810"/>
                </a:lnTo>
                <a:lnTo>
                  <a:pt x="75770" y="49590"/>
                </a:lnTo>
                <a:lnTo>
                  <a:pt x="73810" y="49760"/>
                </a:lnTo>
                <a:lnTo>
                  <a:pt x="72900" y="49500"/>
                </a:lnTo>
                <a:lnTo>
                  <a:pt x="72610" y="48210"/>
                </a:lnTo>
                <a:lnTo>
                  <a:pt x="71770" y="47430"/>
                </a:lnTo>
                <a:lnTo>
                  <a:pt x="70650" y="46910"/>
                </a:lnTo>
                <a:lnTo>
                  <a:pt x="70790" y="45000"/>
                </a:lnTo>
                <a:lnTo>
                  <a:pt x="71220" y="41820"/>
                </a:lnTo>
                <a:lnTo>
                  <a:pt x="74490" y="44640"/>
                </a:lnTo>
                <a:lnTo>
                  <a:pt x="79880" y="46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axx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1220" y="41820"/>
                </a:moveTo>
                <a:lnTo>
                  <a:pt x="70790" y="45000"/>
                </a:lnTo>
                <a:lnTo>
                  <a:pt x="70650" y="46910"/>
                </a:lnTo>
                <a:lnTo>
                  <a:pt x="68900" y="46990"/>
                </a:lnTo>
                <a:lnTo>
                  <a:pt x="67850" y="47430"/>
                </a:lnTo>
                <a:lnTo>
                  <a:pt x="67290" y="47950"/>
                </a:lnTo>
                <a:lnTo>
                  <a:pt x="67000" y="49590"/>
                </a:lnTo>
                <a:lnTo>
                  <a:pt x="67070" y="50720"/>
                </a:lnTo>
                <a:lnTo>
                  <a:pt x="67990" y="51670"/>
                </a:lnTo>
                <a:lnTo>
                  <a:pt x="67290" y="52710"/>
                </a:lnTo>
                <a:lnTo>
                  <a:pt x="67710" y="53750"/>
                </a:lnTo>
                <a:lnTo>
                  <a:pt x="66860" y="54180"/>
                </a:lnTo>
                <a:lnTo>
                  <a:pt x="65460" y="54440"/>
                </a:lnTo>
                <a:lnTo>
                  <a:pt x="64130" y="53750"/>
                </a:lnTo>
                <a:lnTo>
                  <a:pt x="63850" y="52970"/>
                </a:lnTo>
                <a:lnTo>
                  <a:pt x="63780" y="52100"/>
                </a:lnTo>
                <a:lnTo>
                  <a:pt x="63640" y="51240"/>
                </a:lnTo>
                <a:lnTo>
                  <a:pt x="63430" y="50460"/>
                </a:lnTo>
                <a:lnTo>
                  <a:pt x="62940" y="49680"/>
                </a:lnTo>
                <a:lnTo>
                  <a:pt x="61960" y="49500"/>
                </a:lnTo>
                <a:lnTo>
                  <a:pt x="61110" y="48470"/>
                </a:lnTo>
                <a:lnTo>
                  <a:pt x="60760" y="47950"/>
                </a:lnTo>
                <a:lnTo>
                  <a:pt x="61110" y="47510"/>
                </a:lnTo>
                <a:lnTo>
                  <a:pt x="61110" y="46650"/>
                </a:lnTo>
                <a:lnTo>
                  <a:pt x="60620" y="45520"/>
                </a:lnTo>
                <a:lnTo>
                  <a:pt x="60830" y="44310"/>
                </a:lnTo>
                <a:lnTo>
                  <a:pt x="61610" y="42920"/>
                </a:lnTo>
                <a:lnTo>
                  <a:pt x="63080" y="40500"/>
                </a:lnTo>
                <a:lnTo>
                  <a:pt x="64890" y="37130"/>
                </a:lnTo>
                <a:lnTo>
                  <a:pt x="66520" y="37780"/>
                </a:lnTo>
                <a:lnTo>
                  <a:pt x="71220" y="4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an Pawl il-Bah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4890" y="37130"/>
                </a:moveTo>
                <a:lnTo>
                  <a:pt x="63080" y="40500"/>
                </a:lnTo>
                <a:lnTo>
                  <a:pt x="61610" y="42920"/>
                </a:lnTo>
                <a:lnTo>
                  <a:pt x="60830" y="44310"/>
                </a:lnTo>
                <a:lnTo>
                  <a:pt x="60620" y="45520"/>
                </a:lnTo>
                <a:lnTo>
                  <a:pt x="61110" y="46650"/>
                </a:lnTo>
                <a:lnTo>
                  <a:pt x="61110" y="47510"/>
                </a:lnTo>
                <a:lnTo>
                  <a:pt x="60760" y="47950"/>
                </a:lnTo>
                <a:lnTo>
                  <a:pt x="61110" y="48470"/>
                </a:lnTo>
                <a:lnTo>
                  <a:pt x="61960" y="49500"/>
                </a:lnTo>
                <a:lnTo>
                  <a:pt x="61250" y="50370"/>
                </a:lnTo>
                <a:lnTo>
                  <a:pt x="60620" y="50890"/>
                </a:lnTo>
                <a:lnTo>
                  <a:pt x="59990" y="50370"/>
                </a:lnTo>
                <a:lnTo>
                  <a:pt x="59710" y="49420"/>
                </a:lnTo>
                <a:lnTo>
                  <a:pt x="59080" y="48900"/>
                </a:lnTo>
                <a:lnTo>
                  <a:pt x="58170" y="48210"/>
                </a:lnTo>
                <a:lnTo>
                  <a:pt x="56910" y="47950"/>
                </a:lnTo>
                <a:lnTo>
                  <a:pt x="55010" y="48290"/>
                </a:lnTo>
                <a:lnTo>
                  <a:pt x="54520" y="48730"/>
                </a:lnTo>
                <a:lnTo>
                  <a:pt x="54800" y="49070"/>
                </a:lnTo>
                <a:lnTo>
                  <a:pt x="55710" y="48990"/>
                </a:lnTo>
                <a:lnTo>
                  <a:pt x="56420" y="49250"/>
                </a:lnTo>
                <a:lnTo>
                  <a:pt x="56700" y="50110"/>
                </a:lnTo>
                <a:lnTo>
                  <a:pt x="57540" y="50630"/>
                </a:lnTo>
                <a:lnTo>
                  <a:pt x="58380" y="50980"/>
                </a:lnTo>
                <a:lnTo>
                  <a:pt x="58590" y="51580"/>
                </a:lnTo>
                <a:lnTo>
                  <a:pt x="58100" y="52020"/>
                </a:lnTo>
                <a:lnTo>
                  <a:pt x="57190" y="52540"/>
                </a:lnTo>
                <a:lnTo>
                  <a:pt x="56630" y="53050"/>
                </a:lnTo>
                <a:lnTo>
                  <a:pt x="55850" y="52970"/>
                </a:lnTo>
                <a:lnTo>
                  <a:pt x="54800" y="52540"/>
                </a:lnTo>
                <a:lnTo>
                  <a:pt x="53960" y="51840"/>
                </a:lnTo>
                <a:lnTo>
                  <a:pt x="53820" y="50720"/>
                </a:lnTo>
                <a:lnTo>
                  <a:pt x="53540" y="49160"/>
                </a:lnTo>
                <a:lnTo>
                  <a:pt x="52980" y="48380"/>
                </a:lnTo>
                <a:lnTo>
                  <a:pt x="51230" y="48210"/>
                </a:lnTo>
                <a:lnTo>
                  <a:pt x="50460" y="48030"/>
                </a:lnTo>
                <a:lnTo>
                  <a:pt x="50390" y="47170"/>
                </a:lnTo>
                <a:lnTo>
                  <a:pt x="51020" y="46560"/>
                </a:lnTo>
                <a:lnTo>
                  <a:pt x="51370" y="45690"/>
                </a:lnTo>
                <a:lnTo>
                  <a:pt x="50950" y="45170"/>
                </a:lnTo>
                <a:lnTo>
                  <a:pt x="49610" y="44830"/>
                </a:lnTo>
                <a:lnTo>
                  <a:pt x="49120" y="43440"/>
                </a:lnTo>
                <a:lnTo>
                  <a:pt x="49260" y="42140"/>
                </a:lnTo>
                <a:lnTo>
                  <a:pt x="49960" y="41620"/>
                </a:lnTo>
                <a:lnTo>
                  <a:pt x="51860" y="41020"/>
                </a:lnTo>
                <a:lnTo>
                  <a:pt x="53400" y="39980"/>
                </a:lnTo>
                <a:lnTo>
                  <a:pt x="55780" y="39280"/>
                </a:lnTo>
                <a:lnTo>
                  <a:pt x="57210" y="35590"/>
                </a:lnTo>
                <a:lnTo>
                  <a:pt x="62590" y="36210"/>
                </a:lnTo>
                <a:lnTo>
                  <a:pt x="64890" y="3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ellieħ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7210" y="35590"/>
                </a:moveTo>
                <a:lnTo>
                  <a:pt x="55780" y="39280"/>
                </a:lnTo>
                <a:lnTo>
                  <a:pt x="53400" y="39980"/>
                </a:lnTo>
                <a:lnTo>
                  <a:pt x="51860" y="41020"/>
                </a:lnTo>
                <a:lnTo>
                  <a:pt x="49960" y="41620"/>
                </a:lnTo>
                <a:lnTo>
                  <a:pt x="49260" y="42140"/>
                </a:lnTo>
                <a:lnTo>
                  <a:pt x="49120" y="43440"/>
                </a:lnTo>
                <a:lnTo>
                  <a:pt x="49610" y="44830"/>
                </a:lnTo>
                <a:lnTo>
                  <a:pt x="49120" y="45430"/>
                </a:lnTo>
                <a:lnTo>
                  <a:pt x="47580" y="45610"/>
                </a:lnTo>
                <a:lnTo>
                  <a:pt x="46740" y="46300"/>
                </a:lnTo>
                <a:lnTo>
                  <a:pt x="44850" y="47170"/>
                </a:lnTo>
                <a:lnTo>
                  <a:pt x="43300" y="47690"/>
                </a:lnTo>
                <a:lnTo>
                  <a:pt x="41830" y="47970"/>
                </a:lnTo>
                <a:lnTo>
                  <a:pt x="41190" y="41700"/>
                </a:lnTo>
                <a:lnTo>
                  <a:pt x="39840" y="37060"/>
                </a:lnTo>
                <a:lnTo>
                  <a:pt x="37360" y="34040"/>
                </a:lnTo>
                <a:lnTo>
                  <a:pt x="40370" y="31340"/>
                </a:lnTo>
                <a:lnTo>
                  <a:pt x="43390" y="29480"/>
                </a:lnTo>
                <a:lnTo>
                  <a:pt x="46710" y="28390"/>
                </a:lnTo>
                <a:lnTo>
                  <a:pt x="50450" y="28040"/>
                </a:lnTo>
                <a:lnTo>
                  <a:pt x="50450" y="30210"/>
                </a:lnTo>
                <a:lnTo>
                  <a:pt x="48290" y="30610"/>
                </a:lnTo>
                <a:lnTo>
                  <a:pt x="46900" y="31330"/>
                </a:lnTo>
                <a:lnTo>
                  <a:pt x="43840" y="34040"/>
                </a:lnTo>
                <a:lnTo>
                  <a:pt x="57210" y="3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ġar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49610" y="44830"/>
                </a:moveTo>
                <a:lnTo>
                  <a:pt x="50950" y="45170"/>
                </a:lnTo>
                <a:lnTo>
                  <a:pt x="51370" y="45690"/>
                </a:lnTo>
                <a:lnTo>
                  <a:pt x="51020" y="46560"/>
                </a:lnTo>
                <a:lnTo>
                  <a:pt x="50390" y="47170"/>
                </a:lnTo>
                <a:lnTo>
                  <a:pt x="50460" y="48030"/>
                </a:lnTo>
                <a:lnTo>
                  <a:pt x="51230" y="48210"/>
                </a:lnTo>
                <a:lnTo>
                  <a:pt x="52980" y="48380"/>
                </a:lnTo>
                <a:lnTo>
                  <a:pt x="53540" y="49160"/>
                </a:lnTo>
                <a:lnTo>
                  <a:pt x="53820" y="50720"/>
                </a:lnTo>
                <a:lnTo>
                  <a:pt x="53960" y="51840"/>
                </a:lnTo>
                <a:lnTo>
                  <a:pt x="54800" y="52540"/>
                </a:lnTo>
                <a:lnTo>
                  <a:pt x="55850" y="52970"/>
                </a:lnTo>
                <a:lnTo>
                  <a:pt x="56630" y="53050"/>
                </a:lnTo>
                <a:lnTo>
                  <a:pt x="56840" y="53920"/>
                </a:lnTo>
                <a:lnTo>
                  <a:pt x="55780" y="54270"/>
                </a:lnTo>
                <a:lnTo>
                  <a:pt x="54520" y="54270"/>
                </a:lnTo>
                <a:lnTo>
                  <a:pt x="52840" y="54530"/>
                </a:lnTo>
                <a:lnTo>
                  <a:pt x="51370" y="54700"/>
                </a:lnTo>
                <a:lnTo>
                  <a:pt x="50670" y="55570"/>
                </a:lnTo>
                <a:lnTo>
                  <a:pt x="49890" y="55650"/>
                </a:lnTo>
                <a:lnTo>
                  <a:pt x="48980" y="55220"/>
                </a:lnTo>
                <a:lnTo>
                  <a:pt x="48210" y="55650"/>
                </a:lnTo>
                <a:lnTo>
                  <a:pt x="47300" y="55650"/>
                </a:lnTo>
                <a:lnTo>
                  <a:pt x="46600" y="56430"/>
                </a:lnTo>
                <a:lnTo>
                  <a:pt x="46040" y="56860"/>
                </a:lnTo>
                <a:lnTo>
                  <a:pt x="45200" y="56780"/>
                </a:lnTo>
                <a:lnTo>
                  <a:pt x="44210" y="55740"/>
                </a:lnTo>
                <a:lnTo>
                  <a:pt x="43300" y="56000"/>
                </a:lnTo>
                <a:lnTo>
                  <a:pt x="42240" y="55390"/>
                </a:lnTo>
                <a:lnTo>
                  <a:pt x="42240" y="52030"/>
                </a:lnTo>
                <a:lnTo>
                  <a:pt x="41830" y="47970"/>
                </a:lnTo>
                <a:lnTo>
                  <a:pt x="43300" y="47690"/>
                </a:lnTo>
                <a:lnTo>
                  <a:pt x="44850" y="47170"/>
                </a:lnTo>
                <a:lnTo>
                  <a:pt x="46740" y="46300"/>
                </a:lnTo>
                <a:lnTo>
                  <a:pt x="47580" y="45610"/>
                </a:lnTo>
                <a:lnTo>
                  <a:pt x="49120" y="45430"/>
                </a:lnTo>
                <a:lnTo>
                  <a:pt x="49610" y="4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abat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42240" y="55390"/>
                </a:moveTo>
                <a:lnTo>
                  <a:pt x="43300" y="56000"/>
                </a:lnTo>
                <a:lnTo>
                  <a:pt x="44210" y="55740"/>
                </a:lnTo>
                <a:lnTo>
                  <a:pt x="45200" y="56780"/>
                </a:lnTo>
                <a:lnTo>
                  <a:pt x="46040" y="56860"/>
                </a:lnTo>
                <a:lnTo>
                  <a:pt x="46600" y="56430"/>
                </a:lnTo>
                <a:lnTo>
                  <a:pt x="47300" y="55650"/>
                </a:lnTo>
                <a:lnTo>
                  <a:pt x="48210" y="55650"/>
                </a:lnTo>
                <a:lnTo>
                  <a:pt x="48980" y="55220"/>
                </a:lnTo>
                <a:lnTo>
                  <a:pt x="49890" y="55650"/>
                </a:lnTo>
                <a:lnTo>
                  <a:pt x="50670" y="55570"/>
                </a:lnTo>
                <a:lnTo>
                  <a:pt x="51370" y="54700"/>
                </a:lnTo>
                <a:lnTo>
                  <a:pt x="52840" y="54530"/>
                </a:lnTo>
                <a:lnTo>
                  <a:pt x="54520" y="54270"/>
                </a:lnTo>
                <a:lnTo>
                  <a:pt x="55780" y="54270"/>
                </a:lnTo>
                <a:lnTo>
                  <a:pt x="56840" y="53920"/>
                </a:lnTo>
                <a:lnTo>
                  <a:pt x="57540" y="54790"/>
                </a:lnTo>
                <a:lnTo>
                  <a:pt x="58170" y="55390"/>
                </a:lnTo>
                <a:lnTo>
                  <a:pt x="58940" y="56170"/>
                </a:lnTo>
                <a:lnTo>
                  <a:pt x="58800" y="57210"/>
                </a:lnTo>
                <a:lnTo>
                  <a:pt x="58590" y="57990"/>
                </a:lnTo>
                <a:lnTo>
                  <a:pt x="57750" y="58250"/>
                </a:lnTo>
                <a:lnTo>
                  <a:pt x="56700" y="58250"/>
                </a:lnTo>
                <a:lnTo>
                  <a:pt x="55500" y="58340"/>
                </a:lnTo>
                <a:lnTo>
                  <a:pt x="54800" y="59110"/>
                </a:lnTo>
                <a:lnTo>
                  <a:pt x="54940" y="60330"/>
                </a:lnTo>
                <a:lnTo>
                  <a:pt x="56420" y="60850"/>
                </a:lnTo>
                <a:lnTo>
                  <a:pt x="56980" y="61360"/>
                </a:lnTo>
                <a:lnTo>
                  <a:pt x="58170" y="61360"/>
                </a:lnTo>
                <a:lnTo>
                  <a:pt x="58870" y="61450"/>
                </a:lnTo>
                <a:lnTo>
                  <a:pt x="58800" y="62660"/>
                </a:lnTo>
                <a:lnTo>
                  <a:pt x="59220" y="63010"/>
                </a:lnTo>
                <a:lnTo>
                  <a:pt x="59710" y="66040"/>
                </a:lnTo>
                <a:lnTo>
                  <a:pt x="58870" y="67160"/>
                </a:lnTo>
                <a:lnTo>
                  <a:pt x="57400" y="67420"/>
                </a:lnTo>
                <a:lnTo>
                  <a:pt x="55500" y="67080"/>
                </a:lnTo>
                <a:lnTo>
                  <a:pt x="54870" y="66210"/>
                </a:lnTo>
                <a:lnTo>
                  <a:pt x="54730" y="65430"/>
                </a:lnTo>
                <a:lnTo>
                  <a:pt x="54170" y="64830"/>
                </a:lnTo>
                <a:lnTo>
                  <a:pt x="52910" y="64830"/>
                </a:lnTo>
                <a:lnTo>
                  <a:pt x="50460" y="65170"/>
                </a:lnTo>
                <a:lnTo>
                  <a:pt x="48770" y="65090"/>
                </a:lnTo>
                <a:lnTo>
                  <a:pt x="47500" y="65860"/>
                </a:lnTo>
                <a:lnTo>
                  <a:pt x="47080" y="65200"/>
                </a:lnTo>
                <a:lnTo>
                  <a:pt x="46330" y="64320"/>
                </a:lnTo>
                <a:lnTo>
                  <a:pt x="42970" y="62500"/>
                </a:lnTo>
                <a:lnTo>
                  <a:pt x="42240" y="61100"/>
                </a:lnTo>
                <a:lnTo>
                  <a:pt x="42240" y="5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Dingl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47500" y="65860"/>
                </a:moveTo>
                <a:lnTo>
                  <a:pt x="48770" y="65090"/>
                </a:lnTo>
                <a:lnTo>
                  <a:pt x="50460" y="65170"/>
                </a:lnTo>
                <a:lnTo>
                  <a:pt x="52910" y="64830"/>
                </a:lnTo>
                <a:lnTo>
                  <a:pt x="54170" y="64830"/>
                </a:lnTo>
                <a:lnTo>
                  <a:pt x="54730" y="65430"/>
                </a:lnTo>
                <a:lnTo>
                  <a:pt x="54870" y="66210"/>
                </a:lnTo>
                <a:lnTo>
                  <a:pt x="55500" y="67080"/>
                </a:lnTo>
                <a:lnTo>
                  <a:pt x="55360" y="68030"/>
                </a:lnTo>
                <a:lnTo>
                  <a:pt x="54380" y="69760"/>
                </a:lnTo>
                <a:lnTo>
                  <a:pt x="53540" y="70540"/>
                </a:lnTo>
                <a:lnTo>
                  <a:pt x="53270" y="73140"/>
                </a:lnTo>
                <a:lnTo>
                  <a:pt x="51460" y="72130"/>
                </a:lnTo>
                <a:lnTo>
                  <a:pt x="47500" y="65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iġġiew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5500" y="67080"/>
                </a:moveTo>
                <a:lnTo>
                  <a:pt x="57400" y="67420"/>
                </a:lnTo>
                <a:lnTo>
                  <a:pt x="58870" y="67160"/>
                </a:lnTo>
                <a:lnTo>
                  <a:pt x="59710" y="66040"/>
                </a:lnTo>
                <a:lnTo>
                  <a:pt x="60550" y="65950"/>
                </a:lnTo>
                <a:lnTo>
                  <a:pt x="61250" y="66470"/>
                </a:lnTo>
                <a:lnTo>
                  <a:pt x="62660" y="67080"/>
                </a:lnTo>
                <a:lnTo>
                  <a:pt x="64130" y="67770"/>
                </a:lnTo>
                <a:lnTo>
                  <a:pt x="65600" y="67250"/>
                </a:lnTo>
                <a:lnTo>
                  <a:pt x="66300" y="66560"/>
                </a:lnTo>
                <a:lnTo>
                  <a:pt x="66650" y="65860"/>
                </a:lnTo>
                <a:lnTo>
                  <a:pt x="68060" y="65610"/>
                </a:lnTo>
                <a:lnTo>
                  <a:pt x="69040" y="65780"/>
                </a:lnTo>
                <a:lnTo>
                  <a:pt x="69810" y="66470"/>
                </a:lnTo>
                <a:lnTo>
                  <a:pt x="70230" y="66730"/>
                </a:lnTo>
                <a:lnTo>
                  <a:pt x="70860" y="66380"/>
                </a:lnTo>
                <a:lnTo>
                  <a:pt x="71630" y="67080"/>
                </a:lnTo>
                <a:lnTo>
                  <a:pt x="72400" y="67080"/>
                </a:lnTo>
                <a:lnTo>
                  <a:pt x="72540" y="68200"/>
                </a:lnTo>
                <a:lnTo>
                  <a:pt x="71420" y="69150"/>
                </a:lnTo>
                <a:lnTo>
                  <a:pt x="70580" y="70100"/>
                </a:lnTo>
                <a:lnTo>
                  <a:pt x="69600" y="70280"/>
                </a:lnTo>
                <a:lnTo>
                  <a:pt x="69390" y="70880"/>
                </a:lnTo>
                <a:lnTo>
                  <a:pt x="68690" y="71230"/>
                </a:lnTo>
                <a:lnTo>
                  <a:pt x="68410" y="72090"/>
                </a:lnTo>
                <a:lnTo>
                  <a:pt x="67850" y="73220"/>
                </a:lnTo>
                <a:lnTo>
                  <a:pt x="67000" y="73480"/>
                </a:lnTo>
                <a:lnTo>
                  <a:pt x="66300" y="73650"/>
                </a:lnTo>
                <a:lnTo>
                  <a:pt x="65460" y="74430"/>
                </a:lnTo>
                <a:lnTo>
                  <a:pt x="65670" y="75290"/>
                </a:lnTo>
                <a:lnTo>
                  <a:pt x="65460" y="75810"/>
                </a:lnTo>
                <a:lnTo>
                  <a:pt x="64410" y="75810"/>
                </a:lnTo>
                <a:lnTo>
                  <a:pt x="63500" y="76420"/>
                </a:lnTo>
                <a:lnTo>
                  <a:pt x="62670" y="78100"/>
                </a:lnTo>
                <a:lnTo>
                  <a:pt x="61640" y="77770"/>
                </a:lnTo>
                <a:lnTo>
                  <a:pt x="53270" y="73140"/>
                </a:lnTo>
                <a:lnTo>
                  <a:pt x="53540" y="70540"/>
                </a:lnTo>
                <a:lnTo>
                  <a:pt x="54380" y="69760"/>
                </a:lnTo>
                <a:lnTo>
                  <a:pt x="55360" y="68030"/>
                </a:lnTo>
                <a:lnTo>
                  <a:pt x="5550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Qrend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2670" y="78100"/>
                </a:moveTo>
                <a:lnTo>
                  <a:pt x="63500" y="76420"/>
                </a:lnTo>
                <a:lnTo>
                  <a:pt x="64410" y="75810"/>
                </a:lnTo>
                <a:lnTo>
                  <a:pt x="65460" y="75810"/>
                </a:lnTo>
                <a:lnTo>
                  <a:pt x="65670" y="75290"/>
                </a:lnTo>
                <a:lnTo>
                  <a:pt x="65460" y="74430"/>
                </a:lnTo>
                <a:lnTo>
                  <a:pt x="66300" y="73650"/>
                </a:lnTo>
                <a:lnTo>
                  <a:pt x="67000" y="73480"/>
                </a:lnTo>
                <a:lnTo>
                  <a:pt x="67850" y="73220"/>
                </a:lnTo>
                <a:lnTo>
                  <a:pt x="69180" y="73480"/>
                </a:lnTo>
                <a:lnTo>
                  <a:pt x="70300" y="73910"/>
                </a:lnTo>
                <a:lnTo>
                  <a:pt x="71700" y="73650"/>
                </a:lnTo>
                <a:lnTo>
                  <a:pt x="71980" y="74520"/>
                </a:lnTo>
                <a:lnTo>
                  <a:pt x="71280" y="74860"/>
                </a:lnTo>
                <a:lnTo>
                  <a:pt x="71210" y="75470"/>
                </a:lnTo>
                <a:lnTo>
                  <a:pt x="71700" y="75900"/>
                </a:lnTo>
                <a:lnTo>
                  <a:pt x="71140" y="76420"/>
                </a:lnTo>
                <a:lnTo>
                  <a:pt x="70440" y="77020"/>
                </a:lnTo>
                <a:lnTo>
                  <a:pt x="69040" y="78670"/>
                </a:lnTo>
                <a:lnTo>
                  <a:pt x="68540" y="79940"/>
                </a:lnTo>
                <a:lnTo>
                  <a:pt x="62670" y="7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Żurrieq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8540" y="79940"/>
                </a:moveTo>
                <a:lnTo>
                  <a:pt x="69040" y="78670"/>
                </a:lnTo>
                <a:lnTo>
                  <a:pt x="70440" y="77020"/>
                </a:lnTo>
                <a:lnTo>
                  <a:pt x="71140" y="76420"/>
                </a:lnTo>
                <a:lnTo>
                  <a:pt x="71700" y="75900"/>
                </a:lnTo>
                <a:lnTo>
                  <a:pt x="71210" y="75470"/>
                </a:lnTo>
                <a:lnTo>
                  <a:pt x="71280" y="74860"/>
                </a:lnTo>
                <a:lnTo>
                  <a:pt x="71980" y="74520"/>
                </a:lnTo>
                <a:lnTo>
                  <a:pt x="71700" y="73650"/>
                </a:lnTo>
                <a:lnTo>
                  <a:pt x="73040" y="73560"/>
                </a:lnTo>
                <a:lnTo>
                  <a:pt x="73950" y="73480"/>
                </a:lnTo>
                <a:lnTo>
                  <a:pt x="75000" y="73910"/>
                </a:lnTo>
                <a:lnTo>
                  <a:pt x="75630" y="74690"/>
                </a:lnTo>
                <a:lnTo>
                  <a:pt x="74650" y="75730"/>
                </a:lnTo>
                <a:lnTo>
                  <a:pt x="74720" y="76330"/>
                </a:lnTo>
                <a:lnTo>
                  <a:pt x="75490" y="77110"/>
                </a:lnTo>
                <a:lnTo>
                  <a:pt x="76260" y="77370"/>
                </a:lnTo>
                <a:lnTo>
                  <a:pt x="77310" y="76850"/>
                </a:lnTo>
                <a:lnTo>
                  <a:pt x="78220" y="76250"/>
                </a:lnTo>
                <a:lnTo>
                  <a:pt x="79070" y="76680"/>
                </a:lnTo>
                <a:lnTo>
                  <a:pt x="79700" y="76940"/>
                </a:lnTo>
                <a:lnTo>
                  <a:pt x="80540" y="76160"/>
                </a:lnTo>
                <a:lnTo>
                  <a:pt x="81660" y="75990"/>
                </a:lnTo>
                <a:lnTo>
                  <a:pt x="82010" y="77200"/>
                </a:lnTo>
                <a:lnTo>
                  <a:pt x="82500" y="78670"/>
                </a:lnTo>
                <a:lnTo>
                  <a:pt x="82290" y="79190"/>
                </a:lnTo>
                <a:lnTo>
                  <a:pt x="81240" y="79360"/>
                </a:lnTo>
                <a:lnTo>
                  <a:pt x="79910" y="78930"/>
                </a:lnTo>
                <a:lnTo>
                  <a:pt x="79280" y="78930"/>
                </a:lnTo>
                <a:lnTo>
                  <a:pt x="79140" y="79620"/>
                </a:lnTo>
                <a:lnTo>
                  <a:pt x="79630" y="80740"/>
                </a:lnTo>
                <a:lnTo>
                  <a:pt x="79350" y="81260"/>
                </a:lnTo>
                <a:lnTo>
                  <a:pt x="78970" y="81940"/>
                </a:lnTo>
                <a:lnTo>
                  <a:pt x="73060" y="81350"/>
                </a:lnTo>
                <a:lnTo>
                  <a:pt x="68540" y="7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irżebbuġ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8970" y="81940"/>
                </a:moveTo>
                <a:lnTo>
                  <a:pt x="79350" y="81260"/>
                </a:lnTo>
                <a:lnTo>
                  <a:pt x="79630" y="80740"/>
                </a:lnTo>
                <a:lnTo>
                  <a:pt x="79140" y="79620"/>
                </a:lnTo>
                <a:lnTo>
                  <a:pt x="79280" y="78930"/>
                </a:lnTo>
                <a:lnTo>
                  <a:pt x="79910" y="78930"/>
                </a:lnTo>
                <a:lnTo>
                  <a:pt x="81240" y="79360"/>
                </a:lnTo>
                <a:lnTo>
                  <a:pt x="82290" y="79190"/>
                </a:lnTo>
                <a:lnTo>
                  <a:pt x="82500" y="78670"/>
                </a:lnTo>
                <a:lnTo>
                  <a:pt x="82010" y="77200"/>
                </a:lnTo>
                <a:lnTo>
                  <a:pt x="81660" y="75990"/>
                </a:lnTo>
                <a:lnTo>
                  <a:pt x="82640" y="75900"/>
                </a:lnTo>
                <a:lnTo>
                  <a:pt x="83200" y="75210"/>
                </a:lnTo>
                <a:lnTo>
                  <a:pt x="83410" y="74430"/>
                </a:lnTo>
                <a:lnTo>
                  <a:pt x="84040" y="74170"/>
                </a:lnTo>
                <a:lnTo>
                  <a:pt x="85170" y="73910"/>
                </a:lnTo>
                <a:lnTo>
                  <a:pt x="85520" y="73050"/>
                </a:lnTo>
                <a:lnTo>
                  <a:pt x="86360" y="73050"/>
                </a:lnTo>
                <a:lnTo>
                  <a:pt x="87340" y="73480"/>
                </a:lnTo>
                <a:lnTo>
                  <a:pt x="88460" y="74780"/>
                </a:lnTo>
                <a:lnTo>
                  <a:pt x="89080" y="76220"/>
                </a:lnTo>
                <a:lnTo>
                  <a:pt x="87240" y="78270"/>
                </a:lnTo>
                <a:lnTo>
                  <a:pt x="86060" y="80740"/>
                </a:lnTo>
                <a:lnTo>
                  <a:pt x="86060" y="84340"/>
                </a:lnTo>
                <a:lnTo>
                  <a:pt x="82260" y="82800"/>
                </a:lnTo>
                <a:lnTo>
                  <a:pt x="81220" y="82160"/>
                </a:lnTo>
                <a:lnTo>
                  <a:pt x="78970" y="8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rsaxlokk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9080" y="76220"/>
                </a:moveTo>
                <a:lnTo>
                  <a:pt x="88460" y="74780"/>
                </a:lnTo>
                <a:lnTo>
                  <a:pt x="87340" y="73480"/>
                </a:lnTo>
                <a:lnTo>
                  <a:pt x="86360" y="73050"/>
                </a:lnTo>
                <a:lnTo>
                  <a:pt x="85520" y="73050"/>
                </a:lnTo>
                <a:lnTo>
                  <a:pt x="85380" y="71660"/>
                </a:lnTo>
                <a:lnTo>
                  <a:pt x="86850" y="71750"/>
                </a:lnTo>
                <a:lnTo>
                  <a:pt x="87410" y="71230"/>
                </a:lnTo>
                <a:lnTo>
                  <a:pt x="88810" y="71400"/>
                </a:lnTo>
                <a:lnTo>
                  <a:pt x="90220" y="72180"/>
                </a:lnTo>
                <a:lnTo>
                  <a:pt x="90990" y="71320"/>
                </a:lnTo>
                <a:lnTo>
                  <a:pt x="92250" y="71920"/>
                </a:lnTo>
                <a:lnTo>
                  <a:pt x="93580" y="72090"/>
                </a:lnTo>
                <a:lnTo>
                  <a:pt x="95140" y="72510"/>
                </a:lnTo>
                <a:lnTo>
                  <a:pt x="94180" y="75980"/>
                </a:lnTo>
                <a:lnTo>
                  <a:pt x="90920" y="74170"/>
                </a:lnTo>
                <a:lnTo>
                  <a:pt x="89080" y="7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arsaska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95140" y="72510"/>
                </a:moveTo>
                <a:lnTo>
                  <a:pt x="93580" y="72090"/>
                </a:lnTo>
                <a:lnTo>
                  <a:pt x="92250" y="71920"/>
                </a:lnTo>
                <a:lnTo>
                  <a:pt x="90990" y="71320"/>
                </a:lnTo>
                <a:lnTo>
                  <a:pt x="90640" y="70710"/>
                </a:lnTo>
                <a:lnTo>
                  <a:pt x="90570" y="70100"/>
                </a:lnTo>
                <a:lnTo>
                  <a:pt x="90850" y="69410"/>
                </a:lnTo>
                <a:lnTo>
                  <a:pt x="90500" y="68460"/>
                </a:lnTo>
                <a:lnTo>
                  <a:pt x="89730" y="66900"/>
                </a:lnTo>
                <a:lnTo>
                  <a:pt x="90360" y="66300"/>
                </a:lnTo>
                <a:lnTo>
                  <a:pt x="91060" y="66210"/>
                </a:lnTo>
                <a:lnTo>
                  <a:pt x="91690" y="65430"/>
                </a:lnTo>
                <a:lnTo>
                  <a:pt x="91970" y="64570"/>
                </a:lnTo>
                <a:lnTo>
                  <a:pt x="93970" y="63340"/>
                </a:lnTo>
                <a:lnTo>
                  <a:pt x="94510" y="64220"/>
                </a:lnTo>
                <a:lnTo>
                  <a:pt x="95450" y="71360"/>
                </a:lnTo>
                <a:lnTo>
                  <a:pt x="95140" y="7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Żabb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6500" y="60850"/>
                </a:moveTo>
                <a:lnTo>
                  <a:pt x="87410" y="60500"/>
                </a:lnTo>
                <a:lnTo>
                  <a:pt x="89020" y="60500"/>
                </a:lnTo>
                <a:lnTo>
                  <a:pt x="89870" y="61800"/>
                </a:lnTo>
                <a:lnTo>
                  <a:pt x="90990" y="62320"/>
                </a:lnTo>
                <a:lnTo>
                  <a:pt x="92850" y="61520"/>
                </a:lnTo>
                <a:lnTo>
                  <a:pt x="93970" y="63340"/>
                </a:lnTo>
                <a:lnTo>
                  <a:pt x="91970" y="64570"/>
                </a:lnTo>
                <a:lnTo>
                  <a:pt x="91690" y="65430"/>
                </a:lnTo>
                <a:lnTo>
                  <a:pt x="91060" y="66210"/>
                </a:lnTo>
                <a:lnTo>
                  <a:pt x="90360" y="66300"/>
                </a:lnTo>
                <a:lnTo>
                  <a:pt x="89730" y="66900"/>
                </a:lnTo>
                <a:lnTo>
                  <a:pt x="87830" y="66730"/>
                </a:lnTo>
                <a:lnTo>
                  <a:pt x="87130" y="65950"/>
                </a:lnTo>
                <a:lnTo>
                  <a:pt x="86080" y="65860"/>
                </a:lnTo>
                <a:lnTo>
                  <a:pt x="85520" y="65520"/>
                </a:lnTo>
                <a:lnTo>
                  <a:pt x="85800" y="64570"/>
                </a:lnTo>
                <a:lnTo>
                  <a:pt x="86220" y="63870"/>
                </a:lnTo>
                <a:lnTo>
                  <a:pt x="86430" y="63180"/>
                </a:lnTo>
                <a:lnTo>
                  <a:pt x="85870" y="62920"/>
                </a:lnTo>
                <a:lnTo>
                  <a:pt x="85940" y="61970"/>
                </a:lnTo>
                <a:lnTo>
                  <a:pt x="8650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Xgħaj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9020" y="60500"/>
                </a:moveTo>
                <a:lnTo>
                  <a:pt x="89300" y="59550"/>
                </a:lnTo>
                <a:lnTo>
                  <a:pt x="90920" y="58370"/>
                </a:lnTo>
                <a:lnTo>
                  <a:pt x="92850" y="61520"/>
                </a:lnTo>
                <a:lnTo>
                  <a:pt x="90990" y="62320"/>
                </a:lnTo>
                <a:lnTo>
                  <a:pt x="89870" y="61800"/>
                </a:lnTo>
                <a:lnTo>
                  <a:pt x="89020" y="6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San Lawrenz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10" y="17560"/>
                </a:moveTo>
                <a:lnTo>
                  <a:pt x="4850" y="16030"/>
                </a:lnTo>
                <a:lnTo>
                  <a:pt x="5590" y="12870"/>
                </a:lnTo>
                <a:lnTo>
                  <a:pt x="4720" y="9670"/>
                </a:lnTo>
                <a:lnTo>
                  <a:pt x="4550" y="7190"/>
                </a:lnTo>
                <a:lnTo>
                  <a:pt x="6400" y="8740"/>
                </a:lnTo>
                <a:lnTo>
                  <a:pt x="8920" y="9850"/>
                </a:lnTo>
                <a:lnTo>
                  <a:pt x="9930" y="9430"/>
                </a:lnTo>
                <a:lnTo>
                  <a:pt x="10380" y="10480"/>
                </a:lnTo>
                <a:lnTo>
                  <a:pt x="11220" y="10960"/>
                </a:lnTo>
                <a:lnTo>
                  <a:pt x="10830" y="12280"/>
                </a:lnTo>
                <a:lnTo>
                  <a:pt x="10050" y="13040"/>
                </a:lnTo>
                <a:lnTo>
                  <a:pt x="10050" y="14150"/>
                </a:lnTo>
                <a:lnTo>
                  <a:pt x="8480" y="15820"/>
                </a:lnTo>
                <a:lnTo>
                  <a:pt x="7210" y="1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Kerċem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10" y="17560"/>
                </a:moveTo>
                <a:lnTo>
                  <a:pt x="8480" y="15820"/>
                </a:lnTo>
                <a:lnTo>
                  <a:pt x="10050" y="14150"/>
                </a:lnTo>
                <a:lnTo>
                  <a:pt x="10050" y="13040"/>
                </a:lnTo>
                <a:lnTo>
                  <a:pt x="10830" y="12280"/>
                </a:lnTo>
                <a:lnTo>
                  <a:pt x="11220" y="10960"/>
                </a:lnTo>
                <a:lnTo>
                  <a:pt x="12910" y="11100"/>
                </a:lnTo>
                <a:lnTo>
                  <a:pt x="13640" y="11930"/>
                </a:lnTo>
                <a:lnTo>
                  <a:pt x="15210" y="12210"/>
                </a:lnTo>
                <a:lnTo>
                  <a:pt x="15880" y="13110"/>
                </a:lnTo>
                <a:lnTo>
                  <a:pt x="16220" y="14150"/>
                </a:lnTo>
                <a:lnTo>
                  <a:pt x="16830" y="14500"/>
                </a:lnTo>
                <a:lnTo>
                  <a:pt x="16890" y="15050"/>
                </a:lnTo>
                <a:lnTo>
                  <a:pt x="16830" y="16860"/>
                </a:lnTo>
                <a:lnTo>
                  <a:pt x="15660" y="16510"/>
                </a:lnTo>
                <a:lnTo>
                  <a:pt x="14700" y="16370"/>
                </a:lnTo>
                <a:lnTo>
                  <a:pt x="13810" y="16790"/>
                </a:lnTo>
                <a:lnTo>
                  <a:pt x="12290" y="17830"/>
                </a:lnTo>
                <a:lnTo>
                  <a:pt x="10720" y="19400"/>
                </a:lnTo>
                <a:lnTo>
                  <a:pt x="8710" y="18530"/>
                </a:lnTo>
                <a:lnTo>
                  <a:pt x="7210" y="1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Munx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0720" y="19400"/>
                </a:moveTo>
                <a:lnTo>
                  <a:pt x="12290" y="17830"/>
                </a:lnTo>
                <a:lnTo>
                  <a:pt x="13810" y="16790"/>
                </a:lnTo>
                <a:lnTo>
                  <a:pt x="14700" y="16370"/>
                </a:lnTo>
                <a:lnTo>
                  <a:pt x="15660" y="16510"/>
                </a:lnTo>
                <a:lnTo>
                  <a:pt x="16830" y="16860"/>
                </a:lnTo>
                <a:lnTo>
                  <a:pt x="17280" y="17550"/>
                </a:lnTo>
                <a:lnTo>
                  <a:pt x="18180" y="17830"/>
                </a:lnTo>
                <a:lnTo>
                  <a:pt x="18010" y="18380"/>
                </a:lnTo>
                <a:lnTo>
                  <a:pt x="17400" y="19490"/>
                </a:lnTo>
                <a:lnTo>
                  <a:pt x="16440" y="20600"/>
                </a:lnTo>
                <a:lnTo>
                  <a:pt x="16250" y="21340"/>
                </a:lnTo>
                <a:lnTo>
                  <a:pt x="13380" y="20550"/>
                </a:lnTo>
                <a:lnTo>
                  <a:pt x="10720" y="1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Sannat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6250" y="21340"/>
                </a:moveTo>
                <a:lnTo>
                  <a:pt x="16440" y="20600"/>
                </a:lnTo>
                <a:lnTo>
                  <a:pt x="17400" y="19490"/>
                </a:lnTo>
                <a:lnTo>
                  <a:pt x="18010" y="18380"/>
                </a:lnTo>
                <a:lnTo>
                  <a:pt x="18850" y="18590"/>
                </a:lnTo>
                <a:lnTo>
                  <a:pt x="20650" y="18590"/>
                </a:lnTo>
                <a:lnTo>
                  <a:pt x="21710" y="18870"/>
                </a:lnTo>
                <a:lnTo>
                  <a:pt x="22500" y="19630"/>
                </a:lnTo>
                <a:lnTo>
                  <a:pt x="23620" y="19980"/>
                </a:lnTo>
                <a:lnTo>
                  <a:pt x="24690" y="20600"/>
                </a:lnTo>
                <a:lnTo>
                  <a:pt x="25420" y="20530"/>
                </a:lnTo>
                <a:lnTo>
                  <a:pt x="25880" y="21500"/>
                </a:lnTo>
                <a:lnTo>
                  <a:pt x="22660" y="22220"/>
                </a:lnTo>
                <a:lnTo>
                  <a:pt x="18260" y="21880"/>
                </a:lnTo>
                <a:lnTo>
                  <a:pt x="16250" y="2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Għajnsielem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25880" y="21500"/>
                </a:moveTo>
                <a:lnTo>
                  <a:pt x="25420" y="20530"/>
                </a:lnTo>
                <a:lnTo>
                  <a:pt x="25530" y="20190"/>
                </a:lnTo>
                <a:lnTo>
                  <a:pt x="26480" y="19220"/>
                </a:lnTo>
                <a:lnTo>
                  <a:pt x="26590" y="17900"/>
                </a:lnTo>
                <a:lnTo>
                  <a:pt x="27100" y="17340"/>
                </a:lnTo>
                <a:lnTo>
                  <a:pt x="27550" y="16370"/>
                </a:lnTo>
                <a:lnTo>
                  <a:pt x="28560" y="17070"/>
                </a:lnTo>
                <a:lnTo>
                  <a:pt x="29570" y="17270"/>
                </a:lnTo>
                <a:lnTo>
                  <a:pt x="31420" y="17270"/>
                </a:lnTo>
                <a:lnTo>
                  <a:pt x="31980" y="17970"/>
                </a:lnTo>
                <a:lnTo>
                  <a:pt x="32160" y="18850"/>
                </a:lnTo>
                <a:lnTo>
                  <a:pt x="26820" y="21290"/>
                </a:lnTo>
                <a:lnTo>
                  <a:pt x="2588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Qa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32160" y="18850"/>
                </a:moveTo>
                <a:lnTo>
                  <a:pt x="31980" y="17970"/>
                </a:lnTo>
                <a:lnTo>
                  <a:pt x="31420" y="17270"/>
                </a:lnTo>
                <a:lnTo>
                  <a:pt x="33380" y="17000"/>
                </a:lnTo>
                <a:lnTo>
                  <a:pt x="33940" y="16230"/>
                </a:lnTo>
                <a:lnTo>
                  <a:pt x="34000" y="14850"/>
                </a:lnTo>
                <a:lnTo>
                  <a:pt x="34170" y="14150"/>
                </a:lnTo>
                <a:lnTo>
                  <a:pt x="35010" y="13940"/>
                </a:lnTo>
                <a:lnTo>
                  <a:pt x="35850" y="13390"/>
                </a:lnTo>
                <a:lnTo>
                  <a:pt x="36980" y="12620"/>
                </a:lnTo>
                <a:lnTo>
                  <a:pt x="40250" y="16100"/>
                </a:lnTo>
                <a:lnTo>
                  <a:pt x="37360" y="18210"/>
                </a:lnTo>
                <a:lnTo>
                  <a:pt x="33190" y="18380"/>
                </a:lnTo>
                <a:lnTo>
                  <a:pt x="32160" y="1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Nadu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31420" y="17270"/>
                </a:moveTo>
                <a:lnTo>
                  <a:pt x="29570" y="17270"/>
                </a:lnTo>
                <a:lnTo>
                  <a:pt x="28560" y="17070"/>
                </a:lnTo>
                <a:lnTo>
                  <a:pt x="27550" y="16370"/>
                </a:lnTo>
                <a:lnTo>
                  <a:pt x="27600" y="15050"/>
                </a:lnTo>
                <a:lnTo>
                  <a:pt x="27940" y="14220"/>
                </a:lnTo>
                <a:lnTo>
                  <a:pt x="28110" y="12900"/>
                </a:lnTo>
                <a:lnTo>
                  <a:pt x="28840" y="12560"/>
                </a:lnTo>
                <a:lnTo>
                  <a:pt x="28840" y="9300"/>
                </a:lnTo>
                <a:lnTo>
                  <a:pt x="29550" y="7280"/>
                </a:lnTo>
                <a:lnTo>
                  <a:pt x="35640" y="11200"/>
                </a:lnTo>
                <a:lnTo>
                  <a:pt x="36980" y="12620"/>
                </a:lnTo>
                <a:lnTo>
                  <a:pt x="35850" y="13390"/>
                </a:lnTo>
                <a:lnTo>
                  <a:pt x="35010" y="13940"/>
                </a:lnTo>
                <a:lnTo>
                  <a:pt x="34170" y="14150"/>
                </a:lnTo>
                <a:lnTo>
                  <a:pt x="34000" y="14850"/>
                </a:lnTo>
                <a:lnTo>
                  <a:pt x="33940" y="16230"/>
                </a:lnTo>
                <a:lnTo>
                  <a:pt x="33380" y="17000"/>
                </a:lnTo>
                <a:lnTo>
                  <a:pt x="31420" y="1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Xagħ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29550" y="7280"/>
                </a:moveTo>
                <a:lnTo>
                  <a:pt x="28840" y="9300"/>
                </a:lnTo>
                <a:lnTo>
                  <a:pt x="28840" y="12560"/>
                </a:lnTo>
                <a:lnTo>
                  <a:pt x="28110" y="12900"/>
                </a:lnTo>
                <a:lnTo>
                  <a:pt x="27940" y="14220"/>
                </a:lnTo>
                <a:lnTo>
                  <a:pt x="27600" y="15050"/>
                </a:lnTo>
                <a:lnTo>
                  <a:pt x="27550" y="16370"/>
                </a:lnTo>
                <a:lnTo>
                  <a:pt x="26260" y="15400"/>
                </a:lnTo>
                <a:lnTo>
                  <a:pt x="25360" y="14980"/>
                </a:lnTo>
                <a:lnTo>
                  <a:pt x="24290" y="15190"/>
                </a:lnTo>
                <a:lnTo>
                  <a:pt x="22950" y="15470"/>
                </a:lnTo>
                <a:lnTo>
                  <a:pt x="21490" y="15190"/>
                </a:lnTo>
                <a:lnTo>
                  <a:pt x="21600" y="14430"/>
                </a:lnTo>
                <a:lnTo>
                  <a:pt x="21100" y="13740"/>
                </a:lnTo>
                <a:lnTo>
                  <a:pt x="20420" y="12760"/>
                </a:lnTo>
                <a:lnTo>
                  <a:pt x="21040" y="12700"/>
                </a:lnTo>
                <a:lnTo>
                  <a:pt x="21320" y="12140"/>
                </a:lnTo>
                <a:lnTo>
                  <a:pt x="20990" y="11170"/>
                </a:lnTo>
                <a:lnTo>
                  <a:pt x="21100" y="10200"/>
                </a:lnTo>
                <a:lnTo>
                  <a:pt x="21940" y="9230"/>
                </a:lnTo>
                <a:lnTo>
                  <a:pt x="23060" y="8670"/>
                </a:lnTo>
                <a:lnTo>
                  <a:pt x="24460" y="8600"/>
                </a:lnTo>
                <a:lnTo>
                  <a:pt x="24690" y="8050"/>
                </a:lnTo>
                <a:lnTo>
                  <a:pt x="24630" y="7080"/>
                </a:lnTo>
                <a:lnTo>
                  <a:pt x="24520" y="6310"/>
                </a:lnTo>
                <a:lnTo>
                  <a:pt x="25500" y="5360"/>
                </a:lnTo>
                <a:lnTo>
                  <a:pt x="28000" y="6280"/>
                </a:lnTo>
                <a:lnTo>
                  <a:pt x="29550" y="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Żebbuġ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25500" y="5360"/>
                </a:moveTo>
                <a:lnTo>
                  <a:pt x="24520" y="6310"/>
                </a:lnTo>
                <a:lnTo>
                  <a:pt x="24630" y="7080"/>
                </a:lnTo>
                <a:lnTo>
                  <a:pt x="24690" y="8050"/>
                </a:lnTo>
                <a:lnTo>
                  <a:pt x="24460" y="8600"/>
                </a:lnTo>
                <a:lnTo>
                  <a:pt x="23060" y="8670"/>
                </a:lnTo>
                <a:lnTo>
                  <a:pt x="21940" y="9230"/>
                </a:lnTo>
                <a:lnTo>
                  <a:pt x="21100" y="10200"/>
                </a:lnTo>
                <a:lnTo>
                  <a:pt x="20990" y="11170"/>
                </a:lnTo>
                <a:lnTo>
                  <a:pt x="21320" y="12140"/>
                </a:lnTo>
                <a:lnTo>
                  <a:pt x="21040" y="12700"/>
                </a:lnTo>
                <a:lnTo>
                  <a:pt x="20420" y="12760"/>
                </a:lnTo>
                <a:lnTo>
                  <a:pt x="19130" y="12760"/>
                </a:lnTo>
                <a:lnTo>
                  <a:pt x="17790" y="11720"/>
                </a:lnTo>
                <a:lnTo>
                  <a:pt x="17680" y="10060"/>
                </a:lnTo>
                <a:lnTo>
                  <a:pt x="17110" y="9300"/>
                </a:lnTo>
                <a:lnTo>
                  <a:pt x="16330" y="9570"/>
                </a:lnTo>
                <a:lnTo>
                  <a:pt x="15820" y="9360"/>
                </a:lnTo>
                <a:lnTo>
                  <a:pt x="15600" y="7840"/>
                </a:lnTo>
                <a:lnTo>
                  <a:pt x="15660" y="6030"/>
                </a:lnTo>
                <a:lnTo>
                  <a:pt x="16380" y="4850"/>
                </a:lnTo>
                <a:lnTo>
                  <a:pt x="21850" y="4020"/>
                </a:lnTo>
                <a:lnTo>
                  <a:pt x="25500" y="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Għasr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5210" y="12210"/>
                </a:moveTo>
                <a:lnTo>
                  <a:pt x="13640" y="11930"/>
                </a:lnTo>
                <a:lnTo>
                  <a:pt x="12910" y="11100"/>
                </a:lnTo>
                <a:lnTo>
                  <a:pt x="12740" y="9160"/>
                </a:lnTo>
                <a:lnTo>
                  <a:pt x="12230" y="7770"/>
                </a:lnTo>
                <a:lnTo>
                  <a:pt x="11390" y="6730"/>
                </a:lnTo>
                <a:lnTo>
                  <a:pt x="11500" y="5590"/>
                </a:lnTo>
                <a:lnTo>
                  <a:pt x="16380" y="4850"/>
                </a:lnTo>
                <a:lnTo>
                  <a:pt x="15660" y="6030"/>
                </a:lnTo>
                <a:lnTo>
                  <a:pt x="15600" y="7840"/>
                </a:lnTo>
                <a:lnTo>
                  <a:pt x="15820" y="9360"/>
                </a:lnTo>
                <a:lnTo>
                  <a:pt x="16330" y="9570"/>
                </a:lnTo>
                <a:lnTo>
                  <a:pt x="17110" y="9300"/>
                </a:lnTo>
                <a:lnTo>
                  <a:pt x="17680" y="10060"/>
                </a:lnTo>
                <a:lnTo>
                  <a:pt x="17790" y="11720"/>
                </a:lnTo>
                <a:lnTo>
                  <a:pt x="16610" y="11650"/>
                </a:lnTo>
                <a:lnTo>
                  <a:pt x="15540" y="11790"/>
                </a:lnTo>
                <a:lnTo>
                  <a:pt x="15210" y="1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Għarb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1220" y="10960"/>
                </a:moveTo>
                <a:lnTo>
                  <a:pt x="10380" y="10480"/>
                </a:lnTo>
                <a:lnTo>
                  <a:pt x="9930" y="9430"/>
                </a:lnTo>
                <a:lnTo>
                  <a:pt x="8920" y="9850"/>
                </a:lnTo>
                <a:lnTo>
                  <a:pt x="6400" y="8740"/>
                </a:lnTo>
                <a:lnTo>
                  <a:pt x="4550" y="7190"/>
                </a:lnTo>
                <a:lnTo>
                  <a:pt x="7360" y="6210"/>
                </a:lnTo>
                <a:lnTo>
                  <a:pt x="11500" y="5590"/>
                </a:lnTo>
                <a:lnTo>
                  <a:pt x="11390" y="6730"/>
                </a:lnTo>
                <a:lnTo>
                  <a:pt x="12230" y="7770"/>
                </a:lnTo>
                <a:lnTo>
                  <a:pt x="12740" y="9160"/>
                </a:lnTo>
                <a:lnTo>
                  <a:pt x="12910" y="11100"/>
                </a:lnTo>
                <a:lnTo>
                  <a:pt x="11220" y="1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Victori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6890" y="15050"/>
                </a:moveTo>
                <a:lnTo>
                  <a:pt x="16830" y="14500"/>
                </a:lnTo>
                <a:lnTo>
                  <a:pt x="16220" y="14150"/>
                </a:lnTo>
                <a:lnTo>
                  <a:pt x="15880" y="13110"/>
                </a:lnTo>
                <a:lnTo>
                  <a:pt x="15210" y="12210"/>
                </a:lnTo>
                <a:lnTo>
                  <a:pt x="15540" y="11790"/>
                </a:lnTo>
                <a:lnTo>
                  <a:pt x="16610" y="11650"/>
                </a:lnTo>
                <a:lnTo>
                  <a:pt x="17790" y="11720"/>
                </a:lnTo>
                <a:lnTo>
                  <a:pt x="19130" y="12760"/>
                </a:lnTo>
                <a:lnTo>
                  <a:pt x="20420" y="12760"/>
                </a:lnTo>
                <a:lnTo>
                  <a:pt x="21100" y="13740"/>
                </a:lnTo>
                <a:lnTo>
                  <a:pt x="21600" y="14430"/>
                </a:lnTo>
                <a:lnTo>
                  <a:pt x="21490" y="15190"/>
                </a:lnTo>
                <a:lnTo>
                  <a:pt x="21270" y="16650"/>
                </a:lnTo>
                <a:lnTo>
                  <a:pt x="20420" y="16720"/>
                </a:lnTo>
                <a:lnTo>
                  <a:pt x="19640" y="16650"/>
                </a:lnTo>
                <a:lnTo>
                  <a:pt x="19020" y="17200"/>
                </a:lnTo>
                <a:lnTo>
                  <a:pt x="18970" y="16230"/>
                </a:lnTo>
                <a:lnTo>
                  <a:pt x="18120" y="15750"/>
                </a:lnTo>
                <a:lnTo>
                  <a:pt x="17680" y="15050"/>
                </a:lnTo>
                <a:lnTo>
                  <a:pt x="16890" y="1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Fontana, Gozo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6830" y="16860"/>
                </a:moveTo>
                <a:lnTo>
                  <a:pt x="16890" y="15050"/>
                </a:lnTo>
                <a:lnTo>
                  <a:pt x="17680" y="15050"/>
                </a:lnTo>
                <a:lnTo>
                  <a:pt x="18120" y="15750"/>
                </a:lnTo>
                <a:lnTo>
                  <a:pt x="18970" y="16230"/>
                </a:lnTo>
                <a:lnTo>
                  <a:pt x="19020" y="17200"/>
                </a:lnTo>
                <a:lnTo>
                  <a:pt x="18180" y="17830"/>
                </a:lnTo>
                <a:lnTo>
                  <a:pt x="17280" y="17550"/>
                </a:lnTo>
                <a:lnTo>
                  <a:pt x="16830" y="1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Xewki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8010" y="18380"/>
                </a:moveTo>
                <a:lnTo>
                  <a:pt x="18180" y="17830"/>
                </a:lnTo>
                <a:lnTo>
                  <a:pt x="19020" y="17200"/>
                </a:lnTo>
                <a:lnTo>
                  <a:pt x="19640" y="16650"/>
                </a:lnTo>
                <a:lnTo>
                  <a:pt x="20420" y="16720"/>
                </a:lnTo>
                <a:lnTo>
                  <a:pt x="21270" y="16650"/>
                </a:lnTo>
                <a:lnTo>
                  <a:pt x="21490" y="15190"/>
                </a:lnTo>
                <a:lnTo>
                  <a:pt x="22950" y="15470"/>
                </a:lnTo>
                <a:lnTo>
                  <a:pt x="24290" y="15190"/>
                </a:lnTo>
                <a:lnTo>
                  <a:pt x="25360" y="14980"/>
                </a:lnTo>
                <a:lnTo>
                  <a:pt x="26260" y="15400"/>
                </a:lnTo>
                <a:lnTo>
                  <a:pt x="27550" y="16370"/>
                </a:lnTo>
                <a:lnTo>
                  <a:pt x="27100" y="17340"/>
                </a:lnTo>
                <a:lnTo>
                  <a:pt x="26590" y="17900"/>
                </a:lnTo>
                <a:lnTo>
                  <a:pt x="26480" y="19220"/>
                </a:lnTo>
                <a:lnTo>
                  <a:pt x="25530" y="20190"/>
                </a:lnTo>
                <a:lnTo>
                  <a:pt x="25420" y="20530"/>
                </a:lnTo>
                <a:lnTo>
                  <a:pt x="24690" y="20600"/>
                </a:lnTo>
                <a:lnTo>
                  <a:pt x="23620" y="19980"/>
                </a:lnTo>
                <a:lnTo>
                  <a:pt x="22500" y="19630"/>
                </a:lnTo>
                <a:lnTo>
                  <a:pt x="21710" y="18870"/>
                </a:lnTo>
                <a:lnTo>
                  <a:pt x="20650" y="18590"/>
                </a:lnTo>
                <a:lnTo>
                  <a:pt x="18850" y="18590"/>
                </a:lnTo>
                <a:lnTo>
                  <a:pt x="18010" y="1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Most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1960" y="49500"/>
                </a:moveTo>
                <a:lnTo>
                  <a:pt x="62940" y="49680"/>
                </a:lnTo>
                <a:lnTo>
                  <a:pt x="63430" y="50460"/>
                </a:lnTo>
                <a:lnTo>
                  <a:pt x="63640" y="51240"/>
                </a:lnTo>
                <a:lnTo>
                  <a:pt x="63780" y="52100"/>
                </a:lnTo>
                <a:lnTo>
                  <a:pt x="63850" y="52970"/>
                </a:lnTo>
                <a:lnTo>
                  <a:pt x="64130" y="53750"/>
                </a:lnTo>
                <a:lnTo>
                  <a:pt x="63710" y="54270"/>
                </a:lnTo>
                <a:lnTo>
                  <a:pt x="63710" y="55220"/>
                </a:lnTo>
                <a:lnTo>
                  <a:pt x="64200" y="56860"/>
                </a:lnTo>
                <a:lnTo>
                  <a:pt x="63360" y="56780"/>
                </a:lnTo>
                <a:lnTo>
                  <a:pt x="62520" y="56170"/>
                </a:lnTo>
                <a:lnTo>
                  <a:pt x="61180" y="55570"/>
                </a:lnTo>
                <a:lnTo>
                  <a:pt x="59710" y="55740"/>
                </a:lnTo>
                <a:lnTo>
                  <a:pt x="58940" y="56170"/>
                </a:lnTo>
                <a:lnTo>
                  <a:pt x="58170" y="55390"/>
                </a:lnTo>
                <a:lnTo>
                  <a:pt x="57540" y="54790"/>
                </a:lnTo>
                <a:lnTo>
                  <a:pt x="56840" y="53920"/>
                </a:lnTo>
                <a:lnTo>
                  <a:pt x="56630" y="53050"/>
                </a:lnTo>
                <a:lnTo>
                  <a:pt x="57190" y="52540"/>
                </a:lnTo>
                <a:lnTo>
                  <a:pt x="58100" y="52020"/>
                </a:lnTo>
                <a:lnTo>
                  <a:pt x="58590" y="51580"/>
                </a:lnTo>
                <a:lnTo>
                  <a:pt x="58380" y="50980"/>
                </a:lnTo>
                <a:lnTo>
                  <a:pt x="57540" y="50630"/>
                </a:lnTo>
                <a:lnTo>
                  <a:pt x="56700" y="50110"/>
                </a:lnTo>
                <a:lnTo>
                  <a:pt x="56420" y="49250"/>
                </a:lnTo>
                <a:lnTo>
                  <a:pt x="55710" y="48990"/>
                </a:lnTo>
                <a:lnTo>
                  <a:pt x="54800" y="49070"/>
                </a:lnTo>
                <a:lnTo>
                  <a:pt x="54520" y="48730"/>
                </a:lnTo>
                <a:lnTo>
                  <a:pt x="55010" y="48290"/>
                </a:lnTo>
                <a:lnTo>
                  <a:pt x="56910" y="47950"/>
                </a:lnTo>
                <a:lnTo>
                  <a:pt x="58170" y="48210"/>
                </a:lnTo>
                <a:lnTo>
                  <a:pt x="59080" y="48900"/>
                </a:lnTo>
                <a:lnTo>
                  <a:pt x="59710" y="49420"/>
                </a:lnTo>
                <a:lnTo>
                  <a:pt x="59990" y="50370"/>
                </a:lnTo>
                <a:lnTo>
                  <a:pt x="60620" y="50890"/>
                </a:lnTo>
                <a:lnTo>
                  <a:pt x="61250" y="50370"/>
                </a:lnTo>
                <a:lnTo>
                  <a:pt x="61960" y="4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Li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4130" y="53750"/>
                </a:moveTo>
                <a:lnTo>
                  <a:pt x="65460" y="54440"/>
                </a:lnTo>
                <a:lnTo>
                  <a:pt x="66860" y="54180"/>
                </a:lnTo>
                <a:lnTo>
                  <a:pt x="67360" y="55130"/>
                </a:lnTo>
                <a:lnTo>
                  <a:pt x="66720" y="56950"/>
                </a:lnTo>
                <a:lnTo>
                  <a:pt x="65250" y="57040"/>
                </a:lnTo>
                <a:lnTo>
                  <a:pt x="64200" y="56860"/>
                </a:lnTo>
                <a:lnTo>
                  <a:pt x="63710" y="55220"/>
                </a:lnTo>
                <a:lnTo>
                  <a:pt x="63710" y="54270"/>
                </a:lnTo>
                <a:lnTo>
                  <a:pt x="64130" y="53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Attard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8590" y="57990"/>
                </a:moveTo>
                <a:lnTo>
                  <a:pt x="58800" y="57210"/>
                </a:lnTo>
                <a:lnTo>
                  <a:pt x="58940" y="56170"/>
                </a:lnTo>
                <a:lnTo>
                  <a:pt x="59710" y="55740"/>
                </a:lnTo>
                <a:lnTo>
                  <a:pt x="61180" y="55570"/>
                </a:lnTo>
                <a:lnTo>
                  <a:pt x="62520" y="56170"/>
                </a:lnTo>
                <a:lnTo>
                  <a:pt x="63360" y="56780"/>
                </a:lnTo>
                <a:lnTo>
                  <a:pt x="64200" y="56860"/>
                </a:lnTo>
                <a:lnTo>
                  <a:pt x="65250" y="57040"/>
                </a:lnTo>
                <a:lnTo>
                  <a:pt x="66720" y="56950"/>
                </a:lnTo>
                <a:lnTo>
                  <a:pt x="67360" y="57900"/>
                </a:lnTo>
                <a:lnTo>
                  <a:pt x="68200" y="58420"/>
                </a:lnTo>
                <a:lnTo>
                  <a:pt x="69530" y="58680"/>
                </a:lnTo>
                <a:lnTo>
                  <a:pt x="69320" y="59630"/>
                </a:lnTo>
                <a:lnTo>
                  <a:pt x="68760" y="60410"/>
                </a:lnTo>
                <a:lnTo>
                  <a:pt x="66090" y="60590"/>
                </a:lnTo>
                <a:lnTo>
                  <a:pt x="64620" y="60670"/>
                </a:lnTo>
                <a:lnTo>
                  <a:pt x="63850" y="61450"/>
                </a:lnTo>
                <a:lnTo>
                  <a:pt x="62660" y="61710"/>
                </a:lnTo>
                <a:lnTo>
                  <a:pt x="61390" y="61540"/>
                </a:lnTo>
                <a:lnTo>
                  <a:pt x="60200" y="61190"/>
                </a:lnTo>
                <a:lnTo>
                  <a:pt x="58870" y="61450"/>
                </a:lnTo>
                <a:lnTo>
                  <a:pt x="58450" y="60070"/>
                </a:lnTo>
                <a:lnTo>
                  <a:pt x="58520" y="59110"/>
                </a:lnTo>
                <a:lnTo>
                  <a:pt x="58590" y="57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Mtarf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6420" y="60850"/>
                </a:moveTo>
                <a:lnTo>
                  <a:pt x="54940" y="60330"/>
                </a:lnTo>
                <a:lnTo>
                  <a:pt x="54800" y="59110"/>
                </a:lnTo>
                <a:lnTo>
                  <a:pt x="55500" y="58340"/>
                </a:lnTo>
                <a:lnTo>
                  <a:pt x="56700" y="58250"/>
                </a:lnTo>
                <a:lnTo>
                  <a:pt x="57750" y="58250"/>
                </a:lnTo>
                <a:lnTo>
                  <a:pt x="58590" y="57990"/>
                </a:lnTo>
                <a:lnTo>
                  <a:pt x="58520" y="59110"/>
                </a:lnTo>
                <a:lnTo>
                  <a:pt x="58450" y="60070"/>
                </a:lnTo>
                <a:lnTo>
                  <a:pt x="57610" y="60070"/>
                </a:lnTo>
                <a:lnTo>
                  <a:pt x="56770" y="60330"/>
                </a:lnTo>
                <a:lnTo>
                  <a:pt x="5642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Mdin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8870" y="61450"/>
                </a:moveTo>
                <a:lnTo>
                  <a:pt x="58170" y="61360"/>
                </a:lnTo>
                <a:lnTo>
                  <a:pt x="56980" y="61360"/>
                </a:lnTo>
                <a:lnTo>
                  <a:pt x="56420" y="60850"/>
                </a:lnTo>
                <a:lnTo>
                  <a:pt x="56770" y="60330"/>
                </a:lnTo>
                <a:lnTo>
                  <a:pt x="57610" y="60070"/>
                </a:lnTo>
                <a:lnTo>
                  <a:pt x="58450" y="60070"/>
                </a:lnTo>
                <a:lnTo>
                  <a:pt x="58870" y="6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Żebbuġ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9710" y="66040"/>
                </a:moveTo>
                <a:lnTo>
                  <a:pt x="59220" y="63010"/>
                </a:lnTo>
                <a:lnTo>
                  <a:pt x="58800" y="62660"/>
                </a:lnTo>
                <a:lnTo>
                  <a:pt x="58870" y="61450"/>
                </a:lnTo>
                <a:lnTo>
                  <a:pt x="60200" y="61190"/>
                </a:lnTo>
                <a:lnTo>
                  <a:pt x="61390" y="61540"/>
                </a:lnTo>
                <a:lnTo>
                  <a:pt x="62660" y="61710"/>
                </a:lnTo>
                <a:lnTo>
                  <a:pt x="63850" y="61450"/>
                </a:lnTo>
                <a:lnTo>
                  <a:pt x="64620" y="60670"/>
                </a:lnTo>
                <a:lnTo>
                  <a:pt x="66090" y="60590"/>
                </a:lnTo>
                <a:lnTo>
                  <a:pt x="68760" y="60410"/>
                </a:lnTo>
                <a:lnTo>
                  <a:pt x="68480" y="61190"/>
                </a:lnTo>
                <a:lnTo>
                  <a:pt x="68060" y="61880"/>
                </a:lnTo>
                <a:lnTo>
                  <a:pt x="68270" y="63100"/>
                </a:lnTo>
                <a:lnTo>
                  <a:pt x="68830" y="63700"/>
                </a:lnTo>
                <a:lnTo>
                  <a:pt x="70020" y="63870"/>
                </a:lnTo>
                <a:lnTo>
                  <a:pt x="70720" y="64480"/>
                </a:lnTo>
                <a:lnTo>
                  <a:pt x="70720" y="65430"/>
                </a:lnTo>
                <a:lnTo>
                  <a:pt x="70860" y="66380"/>
                </a:lnTo>
                <a:lnTo>
                  <a:pt x="70230" y="66730"/>
                </a:lnTo>
                <a:lnTo>
                  <a:pt x="69810" y="66470"/>
                </a:lnTo>
                <a:lnTo>
                  <a:pt x="69040" y="65780"/>
                </a:lnTo>
                <a:lnTo>
                  <a:pt x="68060" y="65610"/>
                </a:lnTo>
                <a:lnTo>
                  <a:pt x="66650" y="65860"/>
                </a:lnTo>
                <a:lnTo>
                  <a:pt x="66300" y="66560"/>
                </a:lnTo>
                <a:lnTo>
                  <a:pt x="65600" y="67250"/>
                </a:lnTo>
                <a:lnTo>
                  <a:pt x="64130" y="67770"/>
                </a:lnTo>
                <a:lnTo>
                  <a:pt x="62660" y="67080"/>
                </a:lnTo>
                <a:lnTo>
                  <a:pt x="61250" y="66470"/>
                </a:lnTo>
                <a:lnTo>
                  <a:pt x="60550" y="65950"/>
                </a:lnTo>
                <a:lnTo>
                  <a:pt x="59710" y="6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Qorm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400" y="67080"/>
                </a:moveTo>
                <a:lnTo>
                  <a:pt x="71630" y="67080"/>
                </a:lnTo>
                <a:lnTo>
                  <a:pt x="70860" y="66380"/>
                </a:lnTo>
                <a:lnTo>
                  <a:pt x="70720" y="65430"/>
                </a:lnTo>
                <a:lnTo>
                  <a:pt x="70720" y="64480"/>
                </a:lnTo>
                <a:lnTo>
                  <a:pt x="70020" y="63870"/>
                </a:lnTo>
                <a:lnTo>
                  <a:pt x="68830" y="63700"/>
                </a:lnTo>
                <a:lnTo>
                  <a:pt x="68270" y="63100"/>
                </a:lnTo>
                <a:lnTo>
                  <a:pt x="68060" y="61880"/>
                </a:lnTo>
                <a:lnTo>
                  <a:pt x="68480" y="61190"/>
                </a:lnTo>
                <a:lnTo>
                  <a:pt x="68760" y="60410"/>
                </a:lnTo>
                <a:lnTo>
                  <a:pt x="69320" y="59630"/>
                </a:lnTo>
                <a:lnTo>
                  <a:pt x="69530" y="58680"/>
                </a:lnTo>
                <a:lnTo>
                  <a:pt x="70930" y="59890"/>
                </a:lnTo>
                <a:lnTo>
                  <a:pt x="72470" y="60070"/>
                </a:lnTo>
                <a:lnTo>
                  <a:pt x="73320" y="60500"/>
                </a:lnTo>
                <a:lnTo>
                  <a:pt x="74580" y="60760"/>
                </a:lnTo>
                <a:lnTo>
                  <a:pt x="75770" y="62490"/>
                </a:lnTo>
                <a:lnTo>
                  <a:pt x="75000" y="62920"/>
                </a:lnTo>
                <a:lnTo>
                  <a:pt x="74860" y="63610"/>
                </a:lnTo>
                <a:lnTo>
                  <a:pt x="74090" y="64480"/>
                </a:lnTo>
                <a:lnTo>
                  <a:pt x="7240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Swieq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770" y="49590"/>
                </a:moveTo>
                <a:lnTo>
                  <a:pt x="76190" y="50110"/>
                </a:lnTo>
                <a:lnTo>
                  <a:pt x="76120" y="51150"/>
                </a:lnTo>
                <a:lnTo>
                  <a:pt x="75280" y="51840"/>
                </a:lnTo>
                <a:lnTo>
                  <a:pt x="74790" y="51320"/>
                </a:lnTo>
                <a:lnTo>
                  <a:pt x="74160" y="51930"/>
                </a:lnTo>
                <a:lnTo>
                  <a:pt x="72970" y="52360"/>
                </a:lnTo>
                <a:lnTo>
                  <a:pt x="71560" y="52280"/>
                </a:lnTo>
                <a:lnTo>
                  <a:pt x="70930" y="52020"/>
                </a:lnTo>
                <a:lnTo>
                  <a:pt x="70720" y="50630"/>
                </a:lnTo>
                <a:lnTo>
                  <a:pt x="70160" y="49680"/>
                </a:lnTo>
                <a:lnTo>
                  <a:pt x="69950" y="48290"/>
                </a:lnTo>
                <a:lnTo>
                  <a:pt x="68900" y="47860"/>
                </a:lnTo>
                <a:lnTo>
                  <a:pt x="68900" y="46990"/>
                </a:lnTo>
                <a:lnTo>
                  <a:pt x="70650" y="46910"/>
                </a:lnTo>
                <a:lnTo>
                  <a:pt x="71770" y="47430"/>
                </a:lnTo>
                <a:lnTo>
                  <a:pt x="72610" y="48210"/>
                </a:lnTo>
                <a:lnTo>
                  <a:pt x="72900" y="49500"/>
                </a:lnTo>
                <a:lnTo>
                  <a:pt x="73810" y="49760"/>
                </a:lnTo>
                <a:lnTo>
                  <a:pt x="75770" y="49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Għargħu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7990" y="51670"/>
                </a:moveTo>
                <a:lnTo>
                  <a:pt x="67070" y="50720"/>
                </a:lnTo>
                <a:lnTo>
                  <a:pt x="67000" y="49590"/>
                </a:lnTo>
                <a:lnTo>
                  <a:pt x="67290" y="47950"/>
                </a:lnTo>
                <a:lnTo>
                  <a:pt x="67850" y="47430"/>
                </a:lnTo>
                <a:lnTo>
                  <a:pt x="68900" y="46990"/>
                </a:lnTo>
                <a:lnTo>
                  <a:pt x="68900" y="47860"/>
                </a:lnTo>
                <a:lnTo>
                  <a:pt x="69950" y="48290"/>
                </a:lnTo>
                <a:lnTo>
                  <a:pt x="70160" y="49680"/>
                </a:lnTo>
                <a:lnTo>
                  <a:pt x="70720" y="50630"/>
                </a:lnTo>
                <a:lnTo>
                  <a:pt x="70930" y="52020"/>
                </a:lnTo>
                <a:lnTo>
                  <a:pt x="70580" y="52710"/>
                </a:lnTo>
                <a:lnTo>
                  <a:pt x="69670" y="52020"/>
                </a:lnTo>
                <a:lnTo>
                  <a:pt x="68900" y="51760"/>
                </a:lnTo>
                <a:lnTo>
                  <a:pt x="67990" y="5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San Ġwan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280" y="51840"/>
                </a:moveTo>
                <a:lnTo>
                  <a:pt x="75420" y="52820"/>
                </a:lnTo>
                <a:lnTo>
                  <a:pt x="76120" y="53300"/>
                </a:lnTo>
                <a:lnTo>
                  <a:pt x="76830" y="54080"/>
                </a:lnTo>
                <a:lnTo>
                  <a:pt x="76190" y="55350"/>
                </a:lnTo>
                <a:lnTo>
                  <a:pt x="73830" y="55480"/>
                </a:lnTo>
                <a:lnTo>
                  <a:pt x="72950" y="55780"/>
                </a:lnTo>
                <a:lnTo>
                  <a:pt x="70650" y="55130"/>
                </a:lnTo>
                <a:lnTo>
                  <a:pt x="70580" y="52710"/>
                </a:lnTo>
                <a:lnTo>
                  <a:pt x="70930" y="52020"/>
                </a:lnTo>
                <a:lnTo>
                  <a:pt x="71560" y="52280"/>
                </a:lnTo>
                <a:lnTo>
                  <a:pt x="72970" y="52360"/>
                </a:lnTo>
                <a:lnTo>
                  <a:pt x="74160" y="51930"/>
                </a:lnTo>
                <a:lnTo>
                  <a:pt x="74790" y="51320"/>
                </a:lnTo>
                <a:lnTo>
                  <a:pt x="75280" y="51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Ikli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6860" y="54180"/>
                </a:moveTo>
                <a:lnTo>
                  <a:pt x="67710" y="53750"/>
                </a:lnTo>
                <a:lnTo>
                  <a:pt x="67290" y="52710"/>
                </a:lnTo>
                <a:lnTo>
                  <a:pt x="67990" y="51670"/>
                </a:lnTo>
                <a:lnTo>
                  <a:pt x="68900" y="51760"/>
                </a:lnTo>
                <a:lnTo>
                  <a:pt x="69670" y="52020"/>
                </a:lnTo>
                <a:lnTo>
                  <a:pt x="70580" y="52710"/>
                </a:lnTo>
                <a:lnTo>
                  <a:pt x="70650" y="55130"/>
                </a:lnTo>
                <a:lnTo>
                  <a:pt x="69740" y="55480"/>
                </a:lnTo>
                <a:lnTo>
                  <a:pt x="68760" y="55740"/>
                </a:lnTo>
                <a:lnTo>
                  <a:pt x="67360" y="55130"/>
                </a:lnTo>
                <a:lnTo>
                  <a:pt x="66860" y="5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Birkirka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470" y="60070"/>
                </a:moveTo>
                <a:lnTo>
                  <a:pt x="70930" y="59890"/>
                </a:lnTo>
                <a:lnTo>
                  <a:pt x="69530" y="58680"/>
                </a:lnTo>
                <a:lnTo>
                  <a:pt x="69670" y="57640"/>
                </a:lnTo>
                <a:lnTo>
                  <a:pt x="69320" y="56600"/>
                </a:lnTo>
                <a:lnTo>
                  <a:pt x="68760" y="55740"/>
                </a:lnTo>
                <a:lnTo>
                  <a:pt x="69740" y="55480"/>
                </a:lnTo>
                <a:lnTo>
                  <a:pt x="70650" y="55130"/>
                </a:lnTo>
                <a:lnTo>
                  <a:pt x="72950" y="55780"/>
                </a:lnTo>
                <a:lnTo>
                  <a:pt x="73790" y="56480"/>
                </a:lnTo>
                <a:lnTo>
                  <a:pt x="74040" y="57180"/>
                </a:lnTo>
                <a:lnTo>
                  <a:pt x="73400" y="57870"/>
                </a:lnTo>
                <a:lnTo>
                  <a:pt x="72950" y="58130"/>
                </a:lnTo>
                <a:lnTo>
                  <a:pt x="72800" y="58880"/>
                </a:lnTo>
                <a:lnTo>
                  <a:pt x="72470" y="6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Balza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6720" y="56950"/>
                </a:moveTo>
                <a:lnTo>
                  <a:pt x="67360" y="55130"/>
                </a:lnTo>
                <a:lnTo>
                  <a:pt x="68760" y="55740"/>
                </a:lnTo>
                <a:lnTo>
                  <a:pt x="69320" y="56600"/>
                </a:lnTo>
                <a:lnTo>
                  <a:pt x="69670" y="57640"/>
                </a:lnTo>
                <a:lnTo>
                  <a:pt x="69530" y="58680"/>
                </a:lnTo>
                <a:lnTo>
                  <a:pt x="68200" y="58420"/>
                </a:lnTo>
                <a:lnTo>
                  <a:pt x="67360" y="57900"/>
                </a:lnTo>
                <a:lnTo>
                  <a:pt x="66720" y="5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Santa Vene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4580" y="60760"/>
                </a:moveTo>
                <a:lnTo>
                  <a:pt x="73320" y="60500"/>
                </a:lnTo>
                <a:lnTo>
                  <a:pt x="72470" y="60070"/>
                </a:lnTo>
                <a:lnTo>
                  <a:pt x="72800" y="58880"/>
                </a:lnTo>
                <a:lnTo>
                  <a:pt x="72950" y="58130"/>
                </a:lnTo>
                <a:lnTo>
                  <a:pt x="73400" y="57870"/>
                </a:lnTo>
                <a:lnTo>
                  <a:pt x="74040" y="58050"/>
                </a:lnTo>
                <a:lnTo>
                  <a:pt x="75350" y="58440"/>
                </a:lnTo>
                <a:lnTo>
                  <a:pt x="76370" y="59440"/>
                </a:lnTo>
                <a:lnTo>
                  <a:pt x="74960" y="60010"/>
                </a:lnTo>
                <a:lnTo>
                  <a:pt x="74580" y="6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Ħamru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770" y="62490"/>
                </a:moveTo>
                <a:lnTo>
                  <a:pt x="74580" y="60760"/>
                </a:lnTo>
                <a:lnTo>
                  <a:pt x="74960" y="60010"/>
                </a:lnTo>
                <a:lnTo>
                  <a:pt x="76370" y="59440"/>
                </a:lnTo>
                <a:lnTo>
                  <a:pt x="77390" y="59570"/>
                </a:lnTo>
                <a:lnTo>
                  <a:pt x="78630" y="58880"/>
                </a:lnTo>
                <a:lnTo>
                  <a:pt x="79090" y="59530"/>
                </a:lnTo>
                <a:lnTo>
                  <a:pt x="78730" y="60010"/>
                </a:lnTo>
                <a:lnTo>
                  <a:pt x="77660" y="60670"/>
                </a:lnTo>
                <a:lnTo>
                  <a:pt x="77170" y="62580"/>
                </a:lnTo>
                <a:lnTo>
                  <a:pt x="75770" y="62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Mars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4860" y="63610"/>
                </a:moveTo>
                <a:lnTo>
                  <a:pt x="75000" y="62920"/>
                </a:lnTo>
                <a:lnTo>
                  <a:pt x="75770" y="62490"/>
                </a:lnTo>
                <a:lnTo>
                  <a:pt x="77170" y="62580"/>
                </a:lnTo>
                <a:lnTo>
                  <a:pt x="77660" y="60670"/>
                </a:lnTo>
                <a:lnTo>
                  <a:pt x="78730" y="60010"/>
                </a:lnTo>
                <a:lnTo>
                  <a:pt x="79210" y="60330"/>
                </a:lnTo>
                <a:lnTo>
                  <a:pt x="79700" y="61360"/>
                </a:lnTo>
                <a:lnTo>
                  <a:pt x="79630" y="63180"/>
                </a:lnTo>
                <a:lnTo>
                  <a:pt x="79000" y="65000"/>
                </a:lnTo>
                <a:lnTo>
                  <a:pt x="77940" y="66300"/>
                </a:lnTo>
                <a:lnTo>
                  <a:pt x="77030" y="66300"/>
                </a:lnTo>
                <a:lnTo>
                  <a:pt x="76050" y="65520"/>
                </a:lnTo>
                <a:lnTo>
                  <a:pt x="75280" y="65350"/>
                </a:lnTo>
                <a:lnTo>
                  <a:pt x="75280" y="64570"/>
                </a:lnTo>
                <a:lnTo>
                  <a:pt x="74860" y="63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Luq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9390" y="70880"/>
                </a:moveTo>
                <a:lnTo>
                  <a:pt x="69600" y="70280"/>
                </a:lnTo>
                <a:lnTo>
                  <a:pt x="70580" y="70100"/>
                </a:lnTo>
                <a:lnTo>
                  <a:pt x="71420" y="69150"/>
                </a:lnTo>
                <a:lnTo>
                  <a:pt x="72540" y="68200"/>
                </a:lnTo>
                <a:lnTo>
                  <a:pt x="72400" y="67080"/>
                </a:lnTo>
                <a:lnTo>
                  <a:pt x="74090" y="64480"/>
                </a:lnTo>
                <a:lnTo>
                  <a:pt x="74860" y="63610"/>
                </a:lnTo>
                <a:lnTo>
                  <a:pt x="75280" y="64570"/>
                </a:lnTo>
                <a:lnTo>
                  <a:pt x="75280" y="65350"/>
                </a:lnTo>
                <a:lnTo>
                  <a:pt x="76050" y="65520"/>
                </a:lnTo>
                <a:lnTo>
                  <a:pt x="77030" y="66300"/>
                </a:lnTo>
                <a:lnTo>
                  <a:pt x="77940" y="66300"/>
                </a:lnTo>
                <a:lnTo>
                  <a:pt x="78290" y="67600"/>
                </a:lnTo>
                <a:lnTo>
                  <a:pt x="78290" y="68810"/>
                </a:lnTo>
                <a:lnTo>
                  <a:pt x="78220" y="69840"/>
                </a:lnTo>
                <a:lnTo>
                  <a:pt x="78650" y="70970"/>
                </a:lnTo>
                <a:lnTo>
                  <a:pt x="78650" y="71580"/>
                </a:lnTo>
                <a:lnTo>
                  <a:pt x="78720" y="72700"/>
                </a:lnTo>
                <a:lnTo>
                  <a:pt x="79280" y="73220"/>
                </a:lnTo>
                <a:lnTo>
                  <a:pt x="80330" y="74000"/>
                </a:lnTo>
                <a:lnTo>
                  <a:pt x="81100" y="74950"/>
                </a:lnTo>
                <a:lnTo>
                  <a:pt x="81660" y="75990"/>
                </a:lnTo>
                <a:lnTo>
                  <a:pt x="80540" y="76160"/>
                </a:lnTo>
                <a:lnTo>
                  <a:pt x="79210" y="74860"/>
                </a:lnTo>
                <a:lnTo>
                  <a:pt x="78360" y="73740"/>
                </a:lnTo>
                <a:lnTo>
                  <a:pt x="77240" y="73130"/>
                </a:lnTo>
                <a:lnTo>
                  <a:pt x="77030" y="72090"/>
                </a:lnTo>
                <a:lnTo>
                  <a:pt x="76540" y="71830"/>
                </a:lnTo>
                <a:lnTo>
                  <a:pt x="75840" y="70880"/>
                </a:lnTo>
                <a:lnTo>
                  <a:pt x="75210" y="70540"/>
                </a:lnTo>
                <a:lnTo>
                  <a:pt x="74370" y="71140"/>
                </a:lnTo>
                <a:lnTo>
                  <a:pt x="73110" y="70800"/>
                </a:lnTo>
                <a:lnTo>
                  <a:pt x="72190" y="70280"/>
                </a:lnTo>
                <a:lnTo>
                  <a:pt x="71140" y="71060"/>
                </a:lnTo>
                <a:lnTo>
                  <a:pt x="70300" y="71400"/>
                </a:lnTo>
                <a:lnTo>
                  <a:pt x="69390" y="7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Mqabb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7850" y="73220"/>
                </a:moveTo>
                <a:lnTo>
                  <a:pt x="68410" y="72090"/>
                </a:lnTo>
                <a:lnTo>
                  <a:pt x="68690" y="71230"/>
                </a:lnTo>
                <a:lnTo>
                  <a:pt x="69390" y="70880"/>
                </a:lnTo>
                <a:lnTo>
                  <a:pt x="70300" y="71400"/>
                </a:lnTo>
                <a:lnTo>
                  <a:pt x="71140" y="71060"/>
                </a:lnTo>
                <a:lnTo>
                  <a:pt x="72190" y="70280"/>
                </a:lnTo>
                <a:lnTo>
                  <a:pt x="73110" y="70800"/>
                </a:lnTo>
                <a:lnTo>
                  <a:pt x="74370" y="71140"/>
                </a:lnTo>
                <a:lnTo>
                  <a:pt x="74720" y="71920"/>
                </a:lnTo>
                <a:lnTo>
                  <a:pt x="74370" y="72440"/>
                </a:lnTo>
                <a:lnTo>
                  <a:pt x="73950" y="73480"/>
                </a:lnTo>
                <a:lnTo>
                  <a:pt x="73040" y="73560"/>
                </a:lnTo>
                <a:lnTo>
                  <a:pt x="71700" y="73650"/>
                </a:lnTo>
                <a:lnTo>
                  <a:pt x="70300" y="73910"/>
                </a:lnTo>
                <a:lnTo>
                  <a:pt x="69180" y="73480"/>
                </a:lnTo>
                <a:lnTo>
                  <a:pt x="67850" y="73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Kirkop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630" y="74690"/>
                </a:moveTo>
                <a:lnTo>
                  <a:pt x="75000" y="73910"/>
                </a:lnTo>
                <a:lnTo>
                  <a:pt x="73950" y="73480"/>
                </a:lnTo>
                <a:lnTo>
                  <a:pt x="74370" y="72440"/>
                </a:lnTo>
                <a:lnTo>
                  <a:pt x="74720" y="71920"/>
                </a:lnTo>
                <a:lnTo>
                  <a:pt x="74370" y="71140"/>
                </a:lnTo>
                <a:lnTo>
                  <a:pt x="75210" y="70540"/>
                </a:lnTo>
                <a:lnTo>
                  <a:pt x="75840" y="70880"/>
                </a:lnTo>
                <a:lnTo>
                  <a:pt x="76540" y="71830"/>
                </a:lnTo>
                <a:lnTo>
                  <a:pt x="77030" y="72090"/>
                </a:lnTo>
                <a:lnTo>
                  <a:pt x="77240" y="73130"/>
                </a:lnTo>
                <a:lnTo>
                  <a:pt x="75630" y="7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Saf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0540" y="76160"/>
                </a:moveTo>
                <a:lnTo>
                  <a:pt x="79700" y="76940"/>
                </a:lnTo>
                <a:lnTo>
                  <a:pt x="79070" y="76680"/>
                </a:lnTo>
                <a:lnTo>
                  <a:pt x="78220" y="76250"/>
                </a:lnTo>
                <a:lnTo>
                  <a:pt x="77310" y="76850"/>
                </a:lnTo>
                <a:lnTo>
                  <a:pt x="76260" y="77370"/>
                </a:lnTo>
                <a:lnTo>
                  <a:pt x="75490" y="77110"/>
                </a:lnTo>
                <a:lnTo>
                  <a:pt x="74720" y="76330"/>
                </a:lnTo>
                <a:lnTo>
                  <a:pt x="74650" y="75730"/>
                </a:lnTo>
                <a:lnTo>
                  <a:pt x="75630" y="74690"/>
                </a:lnTo>
                <a:lnTo>
                  <a:pt x="77240" y="73130"/>
                </a:lnTo>
                <a:lnTo>
                  <a:pt x="78360" y="73740"/>
                </a:lnTo>
                <a:lnTo>
                  <a:pt x="79210" y="74860"/>
                </a:lnTo>
                <a:lnTo>
                  <a:pt x="80540" y="7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Għaxaq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520" y="73050"/>
                </a:moveTo>
                <a:lnTo>
                  <a:pt x="85170" y="73910"/>
                </a:lnTo>
                <a:lnTo>
                  <a:pt x="84040" y="74170"/>
                </a:lnTo>
                <a:lnTo>
                  <a:pt x="83410" y="74430"/>
                </a:lnTo>
                <a:lnTo>
                  <a:pt x="83200" y="75210"/>
                </a:lnTo>
                <a:lnTo>
                  <a:pt x="82640" y="75900"/>
                </a:lnTo>
                <a:lnTo>
                  <a:pt x="81660" y="75990"/>
                </a:lnTo>
                <a:lnTo>
                  <a:pt x="81100" y="74950"/>
                </a:lnTo>
                <a:lnTo>
                  <a:pt x="80330" y="74000"/>
                </a:lnTo>
                <a:lnTo>
                  <a:pt x="80890" y="73480"/>
                </a:lnTo>
                <a:lnTo>
                  <a:pt x="80890" y="72960"/>
                </a:lnTo>
                <a:lnTo>
                  <a:pt x="80960" y="72010"/>
                </a:lnTo>
                <a:lnTo>
                  <a:pt x="81240" y="71320"/>
                </a:lnTo>
                <a:lnTo>
                  <a:pt x="81730" y="70970"/>
                </a:lnTo>
                <a:lnTo>
                  <a:pt x="81870" y="70020"/>
                </a:lnTo>
                <a:lnTo>
                  <a:pt x="82010" y="69590"/>
                </a:lnTo>
                <a:lnTo>
                  <a:pt x="81870" y="68630"/>
                </a:lnTo>
                <a:lnTo>
                  <a:pt x="82150" y="68110"/>
                </a:lnTo>
                <a:lnTo>
                  <a:pt x="83270" y="68460"/>
                </a:lnTo>
                <a:lnTo>
                  <a:pt x="84260" y="69760"/>
                </a:lnTo>
                <a:lnTo>
                  <a:pt x="85380" y="71660"/>
                </a:lnTo>
                <a:lnTo>
                  <a:pt x="85520" y="73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Żejtu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90990" y="71320"/>
                </a:moveTo>
                <a:lnTo>
                  <a:pt x="90220" y="72180"/>
                </a:lnTo>
                <a:lnTo>
                  <a:pt x="88810" y="71400"/>
                </a:lnTo>
                <a:lnTo>
                  <a:pt x="87410" y="71230"/>
                </a:lnTo>
                <a:lnTo>
                  <a:pt x="86850" y="71750"/>
                </a:lnTo>
                <a:lnTo>
                  <a:pt x="85380" y="71660"/>
                </a:lnTo>
                <a:lnTo>
                  <a:pt x="84260" y="69760"/>
                </a:lnTo>
                <a:lnTo>
                  <a:pt x="83270" y="68460"/>
                </a:lnTo>
                <a:lnTo>
                  <a:pt x="82150" y="68110"/>
                </a:lnTo>
                <a:lnTo>
                  <a:pt x="82500" y="67680"/>
                </a:lnTo>
                <a:lnTo>
                  <a:pt x="83410" y="67080"/>
                </a:lnTo>
                <a:lnTo>
                  <a:pt x="83900" y="66730"/>
                </a:lnTo>
                <a:lnTo>
                  <a:pt x="84120" y="65950"/>
                </a:lnTo>
                <a:lnTo>
                  <a:pt x="84680" y="65780"/>
                </a:lnTo>
                <a:lnTo>
                  <a:pt x="85520" y="65520"/>
                </a:lnTo>
                <a:lnTo>
                  <a:pt x="86080" y="65860"/>
                </a:lnTo>
                <a:lnTo>
                  <a:pt x="87130" y="65950"/>
                </a:lnTo>
                <a:lnTo>
                  <a:pt x="87830" y="66730"/>
                </a:lnTo>
                <a:lnTo>
                  <a:pt x="89730" y="66900"/>
                </a:lnTo>
                <a:lnTo>
                  <a:pt x="90500" y="68460"/>
                </a:lnTo>
                <a:lnTo>
                  <a:pt x="90850" y="69410"/>
                </a:lnTo>
                <a:lnTo>
                  <a:pt x="90570" y="70100"/>
                </a:lnTo>
                <a:lnTo>
                  <a:pt x="90640" y="70710"/>
                </a:lnTo>
                <a:lnTo>
                  <a:pt x="90990" y="7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Fgu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870" y="62920"/>
                </a:moveTo>
                <a:lnTo>
                  <a:pt x="86430" y="63180"/>
                </a:lnTo>
                <a:lnTo>
                  <a:pt x="86220" y="63870"/>
                </a:lnTo>
                <a:lnTo>
                  <a:pt x="85800" y="64570"/>
                </a:lnTo>
                <a:lnTo>
                  <a:pt x="85520" y="65520"/>
                </a:lnTo>
                <a:lnTo>
                  <a:pt x="84680" y="65780"/>
                </a:lnTo>
                <a:lnTo>
                  <a:pt x="84120" y="65950"/>
                </a:lnTo>
                <a:lnTo>
                  <a:pt x="83900" y="66730"/>
                </a:lnTo>
                <a:lnTo>
                  <a:pt x="83410" y="67080"/>
                </a:lnTo>
                <a:lnTo>
                  <a:pt x="83060" y="66210"/>
                </a:lnTo>
                <a:lnTo>
                  <a:pt x="83270" y="65520"/>
                </a:lnTo>
                <a:lnTo>
                  <a:pt x="82640" y="64830"/>
                </a:lnTo>
                <a:lnTo>
                  <a:pt x="81520" y="64480"/>
                </a:lnTo>
                <a:lnTo>
                  <a:pt x="82780" y="63100"/>
                </a:lnTo>
                <a:lnTo>
                  <a:pt x="83620" y="63100"/>
                </a:lnTo>
                <a:lnTo>
                  <a:pt x="84960" y="63010"/>
                </a:lnTo>
                <a:lnTo>
                  <a:pt x="85870" y="6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Tarxie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150" y="68110"/>
                </a:moveTo>
                <a:lnTo>
                  <a:pt x="81870" y="68630"/>
                </a:lnTo>
                <a:lnTo>
                  <a:pt x="80190" y="68290"/>
                </a:lnTo>
                <a:lnTo>
                  <a:pt x="79070" y="68110"/>
                </a:lnTo>
                <a:lnTo>
                  <a:pt x="78290" y="67600"/>
                </a:lnTo>
                <a:lnTo>
                  <a:pt x="79560" y="66730"/>
                </a:lnTo>
                <a:lnTo>
                  <a:pt x="80330" y="66300"/>
                </a:lnTo>
                <a:lnTo>
                  <a:pt x="80680" y="65350"/>
                </a:lnTo>
                <a:lnTo>
                  <a:pt x="81520" y="64480"/>
                </a:lnTo>
                <a:lnTo>
                  <a:pt x="82640" y="64830"/>
                </a:lnTo>
                <a:lnTo>
                  <a:pt x="83270" y="65520"/>
                </a:lnTo>
                <a:lnTo>
                  <a:pt x="83060" y="66210"/>
                </a:lnTo>
                <a:lnTo>
                  <a:pt x="83410" y="67080"/>
                </a:lnTo>
                <a:lnTo>
                  <a:pt x="82500" y="67680"/>
                </a:lnTo>
                <a:lnTo>
                  <a:pt x="82150" y="6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Santa Luċi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8220" y="69840"/>
                </a:moveTo>
                <a:lnTo>
                  <a:pt x="78290" y="68810"/>
                </a:lnTo>
                <a:lnTo>
                  <a:pt x="78290" y="67600"/>
                </a:lnTo>
                <a:lnTo>
                  <a:pt x="79070" y="68110"/>
                </a:lnTo>
                <a:lnTo>
                  <a:pt x="80190" y="68290"/>
                </a:lnTo>
                <a:lnTo>
                  <a:pt x="81870" y="68630"/>
                </a:lnTo>
                <a:lnTo>
                  <a:pt x="82010" y="69590"/>
                </a:lnTo>
                <a:lnTo>
                  <a:pt x="81870" y="70020"/>
                </a:lnTo>
                <a:lnTo>
                  <a:pt x="80190" y="69930"/>
                </a:lnTo>
                <a:lnTo>
                  <a:pt x="78220" y="69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Gud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0330" y="74000"/>
                </a:moveTo>
                <a:lnTo>
                  <a:pt x="79280" y="73220"/>
                </a:lnTo>
                <a:lnTo>
                  <a:pt x="78720" y="72700"/>
                </a:lnTo>
                <a:lnTo>
                  <a:pt x="78650" y="71580"/>
                </a:lnTo>
                <a:lnTo>
                  <a:pt x="78650" y="70970"/>
                </a:lnTo>
                <a:lnTo>
                  <a:pt x="78220" y="69840"/>
                </a:lnTo>
                <a:lnTo>
                  <a:pt x="80190" y="69930"/>
                </a:lnTo>
                <a:lnTo>
                  <a:pt x="81870" y="70020"/>
                </a:lnTo>
                <a:lnTo>
                  <a:pt x="81730" y="70970"/>
                </a:lnTo>
                <a:lnTo>
                  <a:pt x="81240" y="71320"/>
                </a:lnTo>
                <a:lnTo>
                  <a:pt x="80960" y="72010"/>
                </a:lnTo>
                <a:lnTo>
                  <a:pt x="80890" y="72960"/>
                </a:lnTo>
                <a:lnTo>
                  <a:pt x="80890" y="73480"/>
                </a:lnTo>
                <a:lnTo>
                  <a:pt x="80330" y="7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Pao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7940" y="66300"/>
                </a:moveTo>
                <a:lnTo>
                  <a:pt x="79000" y="65000"/>
                </a:lnTo>
                <a:lnTo>
                  <a:pt x="79630" y="63180"/>
                </a:lnTo>
                <a:lnTo>
                  <a:pt x="79700" y="61360"/>
                </a:lnTo>
                <a:lnTo>
                  <a:pt x="80610" y="60590"/>
                </a:lnTo>
                <a:lnTo>
                  <a:pt x="81520" y="59720"/>
                </a:lnTo>
                <a:lnTo>
                  <a:pt x="82780" y="61190"/>
                </a:lnTo>
                <a:lnTo>
                  <a:pt x="82080" y="62490"/>
                </a:lnTo>
                <a:lnTo>
                  <a:pt x="82780" y="63100"/>
                </a:lnTo>
                <a:lnTo>
                  <a:pt x="81520" y="64480"/>
                </a:lnTo>
                <a:lnTo>
                  <a:pt x="80680" y="65350"/>
                </a:lnTo>
                <a:lnTo>
                  <a:pt x="80330" y="66300"/>
                </a:lnTo>
                <a:lnTo>
                  <a:pt x="79560" y="66730"/>
                </a:lnTo>
                <a:lnTo>
                  <a:pt x="78290" y="67600"/>
                </a:lnTo>
                <a:lnTo>
                  <a:pt x="77940" y="6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Gżi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1240" y="55830"/>
                </a:moveTo>
                <a:lnTo>
                  <a:pt x="79910" y="56860"/>
                </a:lnTo>
                <a:lnTo>
                  <a:pt x="79020" y="56260"/>
                </a:lnTo>
                <a:lnTo>
                  <a:pt x="76970" y="56220"/>
                </a:lnTo>
                <a:lnTo>
                  <a:pt x="76190" y="55350"/>
                </a:lnTo>
                <a:lnTo>
                  <a:pt x="76830" y="54080"/>
                </a:lnTo>
                <a:lnTo>
                  <a:pt x="77850" y="53520"/>
                </a:lnTo>
                <a:lnTo>
                  <a:pt x="78910" y="54340"/>
                </a:lnTo>
                <a:lnTo>
                  <a:pt x="81310" y="54870"/>
                </a:lnTo>
                <a:lnTo>
                  <a:pt x="81240" y="55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Florian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9910" y="56860"/>
                </a:moveTo>
                <a:lnTo>
                  <a:pt x="82080" y="58680"/>
                </a:lnTo>
                <a:lnTo>
                  <a:pt x="81520" y="59720"/>
                </a:lnTo>
                <a:lnTo>
                  <a:pt x="80610" y="60590"/>
                </a:lnTo>
                <a:lnTo>
                  <a:pt x="79700" y="61360"/>
                </a:lnTo>
                <a:lnTo>
                  <a:pt x="79210" y="60330"/>
                </a:lnTo>
                <a:lnTo>
                  <a:pt x="78730" y="60010"/>
                </a:lnTo>
                <a:lnTo>
                  <a:pt x="79090" y="59530"/>
                </a:lnTo>
                <a:lnTo>
                  <a:pt x="78630" y="58880"/>
                </a:lnTo>
                <a:lnTo>
                  <a:pt x="79070" y="57640"/>
                </a:lnTo>
                <a:lnTo>
                  <a:pt x="79910" y="5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Ta' Xbiex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6970" y="56220"/>
                </a:moveTo>
                <a:lnTo>
                  <a:pt x="79020" y="56260"/>
                </a:lnTo>
                <a:lnTo>
                  <a:pt x="79910" y="56860"/>
                </a:lnTo>
                <a:lnTo>
                  <a:pt x="79070" y="57640"/>
                </a:lnTo>
                <a:lnTo>
                  <a:pt x="77940" y="57900"/>
                </a:lnTo>
                <a:lnTo>
                  <a:pt x="77030" y="57820"/>
                </a:lnTo>
                <a:lnTo>
                  <a:pt x="76970" y="5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Is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080" y="58680"/>
                </a:moveTo>
                <a:lnTo>
                  <a:pt x="83180" y="58050"/>
                </a:lnTo>
                <a:lnTo>
                  <a:pt x="84580" y="59220"/>
                </a:lnTo>
                <a:lnTo>
                  <a:pt x="82780" y="61190"/>
                </a:lnTo>
                <a:lnTo>
                  <a:pt x="81520" y="59720"/>
                </a:lnTo>
                <a:lnTo>
                  <a:pt x="82080" y="5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Cospicu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6500" y="60850"/>
                </a:moveTo>
                <a:lnTo>
                  <a:pt x="85940" y="61970"/>
                </a:lnTo>
                <a:lnTo>
                  <a:pt x="85870" y="62920"/>
                </a:lnTo>
                <a:lnTo>
                  <a:pt x="84960" y="63010"/>
                </a:lnTo>
                <a:lnTo>
                  <a:pt x="83620" y="63100"/>
                </a:lnTo>
                <a:lnTo>
                  <a:pt x="82780" y="63100"/>
                </a:lnTo>
                <a:lnTo>
                  <a:pt x="82080" y="62490"/>
                </a:lnTo>
                <a:lnTo>
                  <a:pt x="82780" y="61190"/>
                </a:lnTo>
                <a:lnTo>
                  <a:pt x="84580" y="59220"/>
                </a:lnTo>
                <a:lnTo>
                  <a:pt x="8650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Pietà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8630" y="58880"/>
                </a:moveTo>
                <a:lnTo>
                  <a:pt x="77390" y="59570"/>
                </a:lnTo>
                <a:lnTo>
                  <a:pt x="76370" y="59440"/>
                </a:lnTo>
                <a:lnTo>
                  <a:pt x="76970" y="58700"/>
                </a:lnTo>
                <a:lnTo>
                  <a:pt x="77030" y="57820"/>
                </a:lnTo>
                <a:lnTo>
                  <a:pt x="77940" y="57900"/>
                </a:lnTo>
                <a:lnTo>
                  <a:pt x="79070" y="57640"/>
                </a:lnTo>
                <a:lnTo>
                  <a:pt x="78630" y="5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Msid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950" y="55780"/>
                </a:moveTo>
                <a:lnTo>
                  <a:pt x="73830" y="55480"/>
                </a:lnTo>
                <a:lnTo>
                  <a:pt x="76190" y="55350"/>
                </a:lnTo>
                <a:lnTo>
                  <a:pt x="76970" y="56220"/>
                </a:lnTo>
                <a:lnTo>
                  <a:pt x="77030" y="57820"/>
                </a:lnTo>
                <a:lnTo>
                  <a:pt x="76970" y="58700"/>
                </a:lnTo>
                <a:lnTo>
                  <a:pt x="76370" y="59440"/>
                </a:lnTo>
                <a:lnTo>
                  <a:pt x="75350" y="58440"/>
                </a:lnTo>
                <a:lnTo>
                  <a:pt x="74040" y="58050"/>
                </a:lnTo>
                <a:lnTo>
                  <a:pt x="73400" y="57870"/>
                </a:lnTo>
                <a:lnTo>
                  <a:pt x="74040" y="57180"/>
                </a:lnTo>
                <a:lnTo>
                  <a:pt x="73790" y="56480"/>
                </a:lnTo>
                <a:lnTo>
                  <a:pt x="72950" y="5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Birgu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4150" y="57130"/>
                </a:moveTo>
                <a:lnTo>
                  <a:pt x="85410" y="58250"/>
                </a:lnTo>
                <a:lnTo>
                  <a:pt x="86420" y="58680"/>
                </a:lnTo>
                <a:lnTo>
                  <a:pt x="86500" y="60850"/>
                </a:lnTo>
                <a:lnTo>
                  <a:pt x="84580" y="59220"/>
                </a:lnTo>
                <a:lnTo>
                  <a:pt x="83180" y="58050"/>
                </a:lnTo>
                <a:lnTo>
                  <a:pt x="84150" y="5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