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Tombouctou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Tombouctou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68180" y="62640"/>
                </a:moveTo>
                <a:lnTo>
                  <a:pt x="68140" y="62650"/>
                </a:lnTo>
                <a:lnTo>
                  <a:pt x="68100" y="62650"/>
                </a:lnTo>
                <a:lnTo>
                  <a:pt x="68090" y="62660"/>
                </a:lnTo>
                <a:lnTo>
                  <a:pt x="68000" y="62700"/>
                </a:lnTo>
                <a:lnTo>
                  <a:pt x="67980" y="62720"/>
                </a:lnTo>
                <a:lnTo>
                  <a:pt x="67960" y="62730"/>
                </a:lnTo>
                <a:lnTo>
                  <a:pt x="67940" y="62740"/>
                </a:lnTo>
                <a:lnTo>
                  <a:pt x="67790" y="62780"/>
                </a:lnTo>
                <a:lnTo>
                  <a:pt x="66670" y="63110"/>
                </a:lnTo>
                <a:lnTo>
                  <a:pt x="66110" y="63120"/>
                </a:lnTo>
                <a:lnTo>
                  <a:pt x="65650" y="62900"/>
                </a:lnTo>
                <a:lnTo>
                  <a:pt x="65350" y="62090"/>
                </a:lnTo>
                <a:lnTo>
                  <a:pt x="64850" y="61610"/>
                </a:lnTo>
                <a:lnTo>
                  <a:pt x="64350" y="61450"/>
                </a:lnTo>
                <a:lnTo>
                  <a:pt x="63760" y="61090"/>
                </a:lnTo>
                <a:lnTo>
                  <a:pt x="62750" y="60650"/>
                </a:lnTo>
                <a:lnTo>
                  <a:pt x="62030" y="60680"/>
                </a:lnTo>
                <a:lnTo>
                  <a:pt x="61530" y="60820"/>
                </a:lnTo>
                <a:lnTo>
                  <a:pt x="60950" y="61230"/>
                </a:lnTo>
                <a:lnTo>
                  <a:pt x="60280" y="61540"/>
                </a:lnTo>
                <a:lnTo>
                  <a:pt x="59320" y="61500"/>
                </a:lnTo>
                <a:lnTo>
                  <a:pt x="58540" y="61380"/>
                </a:lnTo>
                <a:lnTo>
                  <a:pt x="58080" y="61280"/>
                </a:lnTo>
                <a:lnTo>
                  <a:pt x="57730" y="61010"/>
                </a:lnTo>
                <a:lnTo>
                  <a:pt x="57010" y="60730"/>
                </a:lnTo>
                <a:lnTo>
                  <a:pt x="56490" y="60170"/>
                </a:lnTo>
                <a:lnTo>
                  <a:pt x="56400" y="59780"/>
                </a:lnTo>
                <a:lnTo>
                  <a:pt x="56490" y="59290"/>
                </a:lnTo>
                <a:lnTo>
                  <a:pt x="56330" y="59040"/>
                </a:lnTo>
                <a:lnTo>
                  <a:pt x="56120" y="58890"/>
                </a:lnTo>
                <a:lnTo>
                  <a:pt x="55940" y="58720"/>
                </a:lnTo>
                <a:lnTo>
                  <a:pt x="55840" y="58560"/>
                </a:lnTo>
                <a:lnTo>
                  <a:pt x="55760" y="58380"/>
                </a:lnTo>
                <a:lnTo>
                  <a:pt x="55730" y="58210"/>
                </a:lnTo>
                <a:lnTo>
                  <a:pt x="55620" y="58140"/>
                </a:lnTo>
                <a:lnTo>
                  <a:pt x="55570" y="57990"/>
                </a:lnTo>
                <a:lnTo>
                  <a:pt x="55450" y="57970"/>
                </a:lnTo>
                <a:lnTo>
                  <a:pt x="55400" y="58060"/>
                </a:lnTo>
                <a:lnTo>
                  <a:pt x="55310" y="58130"/>
                </a:lnTo>
                <a:lnTo>
                  <a:pt x="55270" y="58240"/>
                </a:lnTo>
                <a:lnTo>
                  <a:pt x="55210" y="58330"/>
                </a:lnTo>
                <a:lnTo>
                  <a:pt x="55130" y="58320"/>
                </a:lnTo>
                <a:lnTo>
                  <a:pt x="55100" y="58200"/>
                </a:lnTo>
                <a:lnTo>
                  <a:pt x="55030" y="58160"/>
                </a:lnTo>
                <a:lnTo>
                  <a:pt x="54960" y="58170"/>
                </a:lnTo>
                <a:lnTo>
                  <a:pt x="54950" y="58260"/>
                </a:lnTo>
                <a:lnTo>
                  <a:pt x="54950" y="58320"/>
                </a:lnTo>
                <a:lnTo>
                  <a:pt x="54930" y="58380"/>
                </a:lnTo>
                <a:lnTo>
                  <a:pt x="54580" y="58410"/>
                </a:lnTo>
                <a:lnTo>
                  <a:pt x="54480" y="58420"/>
                </a:lnTo>
                <a:lnTo>
                  <a:pt x="54440" y="58400"/>
                </a:lnTo>
                <a:lnTo>
                  <a:pt x="54440" y="58370"/>
                </a:lnTo>
                <a:lnTo>
                  <a:pt x="54460" y="58340"/>
                </a:lnTo>
                <a:lnTo>
                  <a:pt x="54460" y="58290"/>
                </a:lnTo>
                <a:lnTo>
                  <a:pt x="54480" y="58220"/>
                </a:lnTo>
                <a:lnTo>
                  <a:pt x="54450" y="58190"/>
                </a:lnTo>
                <a:lnTo>
                  <a:pt x="54410" y="58180"/>
                </a:lnTo>
                <a:lnTo>
                  <a:pt x="54350" y="58180"/>
                </a:lnTo>
                <a:lnTo>
                  <a:pt x="54280" y="58200"/>
                </a:lnTo>
                <a:lnTo>
                  <a:pt x="54230" y="58200"/>
                </a:lnTo>
                <a:lnTo>
                  <a:pt x="54200" y="58190"/>
                </a:lnTo>
                <a:lnTo>
                  <a:pt x="54150" y="58190"/>
                </a:lnTo>
                <a:lnTo>
                  <a:pt x="54070" y="58110"/>
                </a:lnTo>
                <a:lnTo>
                  <a:pt x="54040" y="58030"/>
                </a:lnTo>
                <a:lnTo>
                  <a:pt x="53980" y="57980"/>
                </a:lnTo>
                <a:lnTo>
                  <a:pt x="53930" y="57960"/>
                </a:lnTo>
                <a:lnTo>
                  <a:pt x="53880" y="57980"/>
                </a:lnTo>
                <a:lnTo>
                  <a:pt x="53860" y="58040"/>
                </a:lnTo>
                <a:lnTo>
                  <a:pt x="53870" y="58130"/>
                </a:lnTo>
                <a:lnTo>
                  <a:pt x="53990" y="58220"/>
                </a:lnTo>
                <a:lnTo>
                  <a:pt x="53970" y="58290"/>
                </a:lnTo>
                <a:lnTo>
                  <a:pt x="53940" y="58310"/>
                </a:lnTo>
                <a:lnTo>
                  <a:pt x="53900" y="58320"/>
                </a:lnTo>
                <a:lnTo>
                  <a:pt x="53870" y="58340"/>
                </a:lnTo>
                <a:lnTo>
                  <a:pt x="53820" y="58370"/>
                </a:lnTo>
                <a:lnTo>
                  <a:pt x="53800" y="58410"/>
                </a:lnTo>
                <a:lnTo>
                  <a:pt x="53770" y="58460"/>
                </a:lnTo>
                <a:lnTo>
                  <a:pt x="53760" y="58520"/>
                </a:lnTo>
                <a:lnTo>
                  <a:pt x="53720" y="58580"/>
                </a:lnTo>
                <a:lnTo>
                  <a:pt x="53740" y="58600"/>
                </a:lnTo>
                <a:lnTo>
                  <a:pt x="53780" y="58620"/>
                </a:lnTo>
                <a:lnTo>
                  <a:pt x="53800" y="58640"/>
                </a:lnTo>
                <a:lnTo>
                  <a:pt x="53850" y="58660"/>
                </a:lnTo>
                <a:lnTo>
                  <a:pt x="53850" y="58700"/>
                </a:lnTo>
                <a:lnTo>
                  <a:pt x="53830" y="58770"/>
                </a:lnTo>
                <a:lnTo>
                  <a:pt x="53860" y="58870"/>
                </a:lnTo>
                <a:lnTo>
                  <a:pt x="53870" y="58960"/>
                </a:lnTo>
                <a:lnTo>
                  <a:pt x="53810" y="58980"/>
                </a:lnTo>
                <a:lnTo>
                  <a:pt x="53660" y="58960"/>
                </a:lnTo>
                <a:lnTo>
                  <a:pt x="53570" y="59040"/>
                </a:lnTo>
                <a:lnTo>
                  <a:pt x="53540" y="59090"/>
                </a:lnTo>
                <a:lnTo>
                  <a:pt x="53470" y="59100"/>
                </a:lnTo>
                <a:lnTo>
                  <a:pt x="53330" y="59030"/>
                </a:lnTo>
                <a:lnTo>
                  <a:pt x="53160" y="58940"/>
                </a:lnTo>
                <a:lnTo>
                  <a:pt x="53010" y="58940"/>
                </a:lnTo>
                <a:lnTo>
                  <a:pt x="52840" y="58920"/>
                </a:lnTo>
                <a:lnTo>
                  <a:pt x="52690" y="59180"/>
                </a:lnTo>
                <a:lnTo>
                  <a:pt x="52540" y="59450"/>
                </a:lnTo>
                <a:lnTo>
                  <a:pt x="52470" y="59480"/>
                </a:lnTo>
                <a:lnTo>
                  <a:pt x="52410" y="59580"/>
                </a:lnTo>
                <a:lnTo>
                  <a:pt x="52360" y="59810"/>
                </a:lnTo>
                <a:lnTo>
                  <a:pt x="52210" y="60030"/>
                </a:lnTo>
                <a:lnTo>
                  <a:pt x="51990" y="60200"/>
                </a:lnTo>
                <a:lnTo>
                  <a:pt x="51940" y="60250"/>
                </a:lnTo>
                <a:lnTo>
                  <a:pt x="51910" y="60300"/>
                </a:lnTo>
                <a:lnTo>
                  <a:pt x="51880" y="60340"/>
                </a:lnTo>
                <a:lnTo>
                  <a:pt x="51820" y="60310"/>
                </a:lnTo>
                <a:lnTo>
                  <a:pt x="51780" y="60300"/>
                </a:lnTo>
                <a:lnTo>
                  <a:pt x="51620" y="60300"/>
                </a:lnTo>
                <a:lnTo>
                  <a:pt x="51450" y="60280"/>
                </a:lnTo>
                <a:lnTo>
                  <a:pt x="51400" y="60280"/>
                </a:lnTo>
                <a:lnTo>
                  <a:pt x="51350" y="60310"/>
                </a:lnTo>
                <a:lnTo>
                  <a:pt x="51330" y="60310"/>
                </a:lnTo>
                <a:lnTo>
                  <a:pt x="51290" y="60290"/>
                </a:lnTo>
                <a:lnTo>
                  <a:pt x="51260" y="60300"/>
                </a:lnTo>
                <a:lnTo>
                  <a:pt x="51230" y="60290"/>
                </a:lnTo>
                <a:lnTo>
                  <a:pt x="51190" y="60280"/>
                </a:lnTo>
                <a:lnTo>
                  <a:pt x="51160" y="60270"/>
                </a:lnTo>
                <a:lnTo>
                  <a:pt x="51120" y="60290"/>
                </a:lnTo>
                <a:lnTo>
                  <a:pt x="51070" y="60270"/>
                </a:lnTo>
                <a:lnTo>
                  <a:pt x="51030" y="60240"/>
                </a:lnTo>
                <a:lnTo>
                  <a:pt x="51010" y="60210"/>
                </a:lnTo>
                <a:lnTo>
                  <a:pt x="50970" y="60200"/>
                </a:lnTo>
                <a:lnTo>
                  <a:pt x="50930" y="60190"/>
                </a:lnTo>
                <a:lnTo>
                  <a:pt x="50870" y="60210"/>
                </a:lnTo>
                <a:lnTo>
                  <a:pt x="50790" y="60220"/>
                </a:lnTo>
                <a:lnTo>
                  <a:pt x="50740" y="60210"/>
                </a:lnTo>
                <a:lnTo>
                  <a:pt x="50710" y="60180"/>
                </a:lnTo>
                <a:lnTo>
                  <a:pt x="50700" y="60160"/>
                </a:lnTo>
                <a:lnTo>
                  <a:pt x="50690" y="60070"/>
                </a:lnTo>
                <a:lnTo>
                  <a:pt x="50750" y="59980"/>
                </a:lnTo>
                <a:lnTo>
                  <a:pt x="50810" y="59950"/>
                </a:lnTo>
                <a:lnTo>
                  <a:pt x="50880" y="59870"/>
                </a:lnTo>
                <a:lnTo>
                  <a:pt x="50890" y="59810"/>
                </a:lnTo>
                <a:lnTo>
                  <a:pt x="50860" y="59760"/>
                </a:lnTo>
                <a:lnTo>
                  <a:pt x="50810" y="59730"/>
                </a:lnTo>
                <a:lnTo>
                  <a:pt x="50780" y="59690"/>
                </a:lnTo>
                <a:lnTo>
                  <a:pt x="50680" y="59580"/>
                </a:lnTo>
                <a:lnTo>
                  <a:pt x="50590" y="59380"/>
                </a:lnTo>
                <a:lnTo>
                  <a:pt x="50570" y="59270"/>
                </a:lnTo>
                <a:lnTo>
                  <a:pt x="50510" y="59230"/>
                </a:lnTo>
                <a:lnTo>
                  <a:pt x="50460" y="59210"/>
                </a:lnTo>
                <a:lnTo>
                  <a:pt x="50370" y="59210"/>
                </a:lnTo>
                <a:lnTo>
                  <a:pt x="50270" y="59160"/>
                </a:lnTo>
                <a:lnTo>
                  <a:pt x="50200" y="59080"/>
                </a:lnTo>
                <a:lnTo>
                  <a:pt x="49980" y="58980"/>
                </a:lnTo>
                <a:lnTo>
                  <a:pt x="49860" y="58900"/>
                </a:lnTo>
                <a:lnTo>
                  <a:pt x="49840" y="58790"/>
                </a:lnTo>
                <a:lnTo>
                  <a:pt x="49710" y="58500"/>
                </a:lnTo>
                <a:lnTo>
                  <a:pt x="49690" y="58420"/>
                </a:lnTo>
                <a:lnTo>
                  <a:pt x="49240" y="58480"/>
                </a:lnTo>
                <a:lnTo>
                  <a:pt x="49070" y="58600"/>
                </a:lnTo>
                <a:lnTo>
                  <a:pt x="48960" y="58650"/>
                </a:lnTo>
                <a:lnTo>
                  <a:pt x="48900" y="58660"/>
                </a:lnTo>
                <a:lnTo>
                  <a:pt x="48850" y="58640"/>
                </a:lnTo>
                <a:lnTo>
                  <a:pt x="48810" y="58650"/>
                </a:lnTo>
                <a:lnTo>
                  <a:pt x="48800" y="58690"/>
                </a:lnTo>
                <a:lnTo>
                  <a:pt x="48790" y="58730"/>
                </a:lnTo>
                <a:lnTo>
                  <a:pt x="48720" y="58800"/>
                </a:lnTo>
                <a:lnTo>
                  <a:pt x="48680" y="58820"/>
                </a:lnTo>
                <a:lnTo>
                  <a:pt x="48640" y="58850"/>
                </a:lnTo>
                <a:lnTo>
                  <a:pt x="48600" y="58850"/>
                </a:lnTo>
                <a:lnTo>
                  <a:pt x="48510" y="58910"/>
                </a:lnTo>
                <a:lnTo>
                  <a:pt x="48440" y="58940"/>
                </a:lnTo>
                <a:lnTo>
                  <a:pt x="48350" y="59030"/>
                </a:lnTo>
                <a:lnTo>
                  <a:pt x="48180" y="59230"/>
                </a:lnTo>
                <a:lnTo>
                  <a:pt x="48130" y="59360"/>
                </a:lnTo>
                <a:lnTo>
                  <a:pt x="48060" y="59380"/>
                </a:lnTo>
                <a:lnTo>
                  <a:pt x="47960" y="59330"/>
                </a:lnTo>
                <a:lnTo>
                  <a:pt x="47910" y="59220"/>
                </a:lnTo>
                <a:lnTo>
                  <a:pt x="47810" y="59120"/>
                </a:lnTo>
                <a:lnTo>
                  <a:pt x="47720" y="59110"/>
                </a:lnTo>
                <a:lnTo>
                  <a:pt x="47630" y="59140"/>
                </a:lnTo>
                <a:lnTo>
                  <a:pt x="47590" y="59200"/>
                </a:lnTo>
                <a:lnTo>
                  <a:pt x="47540" y="59270"/>
                </a:lnTo>
                <a:lnTo>
                  <a:pt x="47530" y="59350"/>
                </a:lnTo>
                <a:lnTo>
                  <a:pt x="47520" y="59440"/>
                </a:lnTo>
                <a:lnTo>
                  <a:pt x="47480" y="59510"/>
                </a:lnTo>
                <a:lnTo>
                  <a:pt x="47430" y="59550"/>
                </a:lnTo>
                <a:lnTo>
                  <a:pt x="47330" y="59630"/>
                </a:lnTo>
                <a:lnTo>
                  <a:pt x="47030" y="59730"/>
                </a:lnTo>
                <a:lnTo>
                  <a:pt x="46550" y="59770"/>
                </a:lnTo>
                <a:lnTo>
                  <a:pt x="46360" y="59780"/>
                </a:lnTo>
                <a:lnTo>
                  <a:pt x="46340" y="59780"/>
                </a:lnTo>
                <a:lnTo>
                  <a:pt x="46190" y="59790"/>
                </a:lnTo>
                <a:lnTo>
                  <a:pt x="45320" y="59750"/>
                </a:lnTo>
                <a:lnTo>
                  <a:pt x="45240" y="59720"/>
                </a:lnTo>
                <a:lnTo>
                  <a:pt x="45140" y="59730"/>
                </a:lnTo>
                <a:lnTo>
                  <a:pt x="45140" y="59720"/>
                </a:lnTo>
                <a:lnTo>
                  <a:pt x="45150" y="59690"/>
                </a:lnTo>
                <a:lnTo>
                  <a:pt x="45140" y="59680"/>
                </a:lnTo>
                <a:lnTo>
                  <a:pt x="45110" y="59680"/>
                </a:lnTo>
                <a:lnTo>
                  <a:pt x="45090" y="59690"/>
                </a:lnTo>
                <a:lnTo>
                  <a:pt x="45090" y="59700"/>
                </a:lnTo>
                <a:lnTo>
                  <a:pt x="45080" y="59710"/>
                </a:lnTo>
                <a:lnTo>
                  <a:pt x="45060" y="59700"/>
                </a:lnTo>
                <a:lnTo>
                  <a:pt x="45050" y="59700"/>
                </a:lnTo>
                <a:lnTo>
                  <a:pt x="45050" y="59710"/>
                </a:lnTo>
                <a:lnTo>
                  <a:pt x="45040" y="59720"/>
                </a:lnTo>
                <a:lnTo>
                  <a:pt x="45010" y="59750"/>
                </a:lnTo>
                <a:lnTo>
                  <a:pt x="45000" y="59760"/>
                </a:lnTo>
                <a:lnTo>
                  <a:pt x="44970" y="59770"/>
                </a:lnTo>
                <a:lnTo>
                  <a:pt x="44970" y="59720"/>
                </a:lnTo>
                <a:lnTo>
                  <a:pt x="44960" y="59720"/>
                </a:lnTo>
                <a:lnTo>
                  <a:pt x="44930" y="59700"/>
                </a:lnTo>
                <a:lnTo>
                  <a:pt x="44850" y="59700"/>
                </a:lnTo>
                <a:lnTo>
                  <a:pt x="44840" y="59720"/>
                </a:lnTo>
                <a:lnTo>
                  <a:pt x="44830" y="59700"/>
                </a:lnTo>
                <a:lnTo>
                  <a:pt x="44810" y="59690"/>
                </a:lnTo>
                <a:lnTo>
                  <a:pt x="44740" y="59690"/>
                </a:lnTo>
                <a:lnTo>
                  <a:pt x="44720" y="59680"/>
                </a:lnTo>
                <a:lnTo>
                  <a:pt x="44630" y="59680"/>
                </a:lnTo>
                <a:lnTo>
                  <a:pt x="44620" y="59670"/>
                </a:lnTo>
                <a:lnTo>
                  <a:pt x="44610" y="59670"/>
                </a:lnTo>
                <a:lnTo>
                  <a:pt x="44550" y="59670"/>
                </a:lnTo>
                <a:lnTo>
                  <a:pt x="44540" y="59670"/>
                </a:lnTo>
                <a:lnTo>
                  <a:pt x="44510" y="59650"/>
                </a:lnTo>
                <a:lnTo>
                  <a:pt x="44390" y="59650"/>
                </a:lnTo>
                <a:lnTo>
                  <a:pt x="44340" y="59670"/>
                </a:lnTo>
                <a:lnTo>
                  <a:pt x="44250" y="59670"/>
                </a:lnTo>
                <a:lnTo>
                  <a:pt x="44180" y="59670"/>
                </a:lnTo>
                <a:lnTo>
                  <a:pt x="44000" y="59690"/>
                </a:lnTo>
                <a:lnTo>
                  <a:pt x="43850" y="59710"/>
                </a:lnTo>
                <a:lnTo>
                  <a:pt x="43790" y="59720"/>
                </a:lnTo>
                <a:lnTo>
                  <a:pt x="43720" y="59700"/>
                </a:lnTo>
                <a:lnTo>
                  <a:pt x="43640" y="59620"/>
                </a:lnTo>
                <a:lnTo>
                  <a:pt x="43620" y="59590"/>
                </a:lnTo>
                <a:lnTo>
                  <a:pt x="43620" y="59600"/>
                </a:lnTo>
                <a:lnTo>
                  <a:pt x="43580" y="59550"/>
                </a:lnTo>
                <a:lnTo>
                  <a:pt x="43570" y="59540"/>
                </a:lnTo>
                <a:lnTo>
                  <a:pt x="43550" y="59530"/>
                </a:lnTo>
                <a:lnTo>
                  <a:pt x="43530" y="59510"/>
                </a:lnTo>
                <a:lnTo>
                  <a:pt x="43480" y="59460"/>
                </a:lnTo>
                <a:lnTo>
                  <a:pt x="43460" y="59450"/>
                </a:lnTo>
                <a:lnTo>
                  <a:pt x="43420" y="59410"/>
                </a:lnTo>
                <a:lnTo>
                  <a:pt x="43410" y="59400"/>
                </a:lnTo>
                <a:lnTo>
                  <a:pt x="43380" y="59380"/>
                </a:lnTo>
                <a:lnTo>
                  <a:pt x="43360" y="59360"/>
                </a:lnTo>
                <a:lnTo>
                  <a:pt x="43350" y="59350"/>
                </a:lnTo>
                <a:lnTo>
                  <a:pt x="43330" y="59340"/>
                </a:lnTo>
                <a:lnTo>
                  <a:pt x="43320" y="59330"/>
                </a:lnTo>
                <a:lnTo>
                  <a:pt x="43300" y="59300"/>
                </a:lnTo>
                <a:lnTo>
                  <a:pt x="43270" y="59280"/>
                </a:lnTo>
                <a:lnTo>
                  <a:pt x="43260" y="59270"/>
                </a:lnTo>
                <a:lnTo>
                  <a:pt x="43240" y="59270"/>
                </a:lnTo>
                <a:lnTo>
                  <a:pt x="43240" y="59250"/>
                </a:lnTo>
                <a:lnTo>
                  <a:pt x="43230" y="59240"/>
                </a:lnTo>
                <a:lnTo>
                  <a:pt x="43210" y="59260"/>
                </a:lnTo>
                <a:lnTo>
                  <a:pt x="43200" y="59270"/>
                </a:lnTo>
                <a:lnTo>
                  <a:pt x="43180" y="59300"/>
                </a:lnTo>
                <a:lnTo>
                  <a:pt x="43150" y="59330"/>
                </a:lnTo>
                <a:lnTo>
                  <a:pt x="43130" y="59360"/>
                </a:lnTo>
                <a:lnTo>
                  <a:pt x="43090" y="59390"/>
                </a:lnTo>
                <a:lnTo>
                  <a:pt x="43080" y="59410"/>
                </a:lnTo>
                <a:lnTo>
                  <a:pt x="43070" y="59410"/>
                </a:lnTo>
                <a:lnTo>
                  <a:pt x="43060" y="59420"/>
                </a:lnTo>
                <a:lnTo>
                  <a:pt x="43050" y="59440"/>
                </a:lnTo>
                <a:lnTo>
                  <a:pt x="43020" y="59480"/>
                </a:lnTo>
                <a:lnTo>
                  <a:pt x="43010" y="59480"/>
                </a:lnTo>
                <a:lnTo>
                  <a:pt x="42990" y="59500"/>
                </a:lnTo>
                <a:lnTo>
                  <a:pt x="42970" y="59520"/>
                </a:lnTo>
                <a:lnTo>
                  <a:pt x="42960" y="59530"/>
                </a:lnTo>
                <a:lnTo>
                  <a:pt x="42940" y="59560"/>
                </a:lnTo>
                <a:lnTo>
                  <a:pt x="42910" y="59580"/>
                </a:lnTo>
                <a:lnTo>
                  <a:pt x="42880" y="59620"/>
                </a:lnTo>
                <a:lnTo>
                  <a:pt x="42850" y="59650"/>
                </a:lnTo>
                <a:lnTo>
                  <a:pt x="42830" y="59660"/>
                </a:lnTo>
                <a:lnTo>
                  <a:pt x="42810" y="59670"/>
                </a:lnTo>
                <a:lnTo>
                  <a:pt x="42800" y="59700"/>
                </a:lnTo>
                <a:lnTo>
                  <a:pt x="42770" y="59730"/>
                </a:lnTo>
                <a:lnTo>
                  <a:pt x="42740" y="59750"/>
                </a:lnTo>
                <a:lnTo>
                  <a:pt x="42720" y="59770"/>
                </a:lnTo>
                <a:lnTo>
                  <a:pt x="42690" y="59810"/>
                </a:lnTo>
                <a:lnTo>
                  <a:pt x="42650" y="59830"/>
                </a:lnTo>
                <a:lnTo>
                  <a:pt x="42630" y="59850"/>
                </a:lnTo>
                <a:lnTo>
                  <a:pt x="42600" y="59880"/>
                </a:lnTo>
                <a:lnTo>
                  <a:pt x="42570" y="59900"/>
                </a:lnTo>
                <a:lnTo>
                  <a:pt x="42550" y="59920"/>
                </a:lnTo>
                <a:lnTo>
                  <a:pt x="42550" y="59930"/>
                </a:lnTo>
                <a:lnTo>
                  <a:pt x="42520" y="59950"/>
                </a:lnTo>
                <a:lnTo>
                  <a:pt x="42220" y="60050"/>
                </a:lnTo>
                <a:lnTo>
                  <a:pt x="42090" y="60090"/>
                </a:lnTo>
                <a:lnTo>
                  <a:pt x="41740" y="60200"/>
                </a:lnTo>
                <a:lnTo>
                  <a:pt x="41660" y="60230"/>
                </a:lnTo>
                <a:lnTo>
                  <a:pt x="41620" y="60240"/>
                </a:lnTo>
                <a:lnTo>
                  <a:pt x="41670" y="60220"/>
                </a:lnTo>
                <a:lnTo>
                  <a:pt x="41680" y="60210"/>
                </a:lnTo>
                <a:lnTo>
                  <a:pt x="41760" y="59840"/>
                </a:lnTo>
                <a:lnTo>
                  <a:pt x="41880" y="59280"/>
                </a:lnTo>
                <a:lnTo>
                  <a:pt x="41990" y="58770"/>
                </a:lnTo>
                <a:lnTo>
                  <a:pt x="41990" y="58740"/>
                </a:lnTo>
                <a:lnTo>
                  <a:pt x="41990" y="58730"/>
                </a:lnTo>
                <a:lnTo>
                  <a:pt x="42000" y="58680"/>
                </a:lnTo>
                <a:lnTo>
                  <a:pt x="42020" y="58640"/>
                </a:lnTo>
                <a:lnTo>
                  <a:pt x="42020" y="58630"/>
                </a:lnTo>
                <a:lnTo>
                  <a:pt x="42030" y="58560"/>
                </a:lnTo>
                <a:lnTo>
                  <a:pt x="42140" y="58060"/>
                </a:lnTo>
                <a:lnTo>
                  <a:pt x="42170" y="57880"/>
                </a:lnTo>
                <a:lnTo>
                  <a:pt x="42190" y="57780"/>
                </a:lnTo>
                <a:lnTo>
                  <a:pt x="42270" y="57400"/>
                </a:lnTo>
                <a:lnTo>
                  <a:pt x="42280" y="57300"/>
                </a:lnTo>
                <a:lnTo>
                  <a:pt x="42430" y="56570"/>
                </a:lnTo>
                <a:lnTo>
                  <a:pt x="42470" y="56320"/>
                </a:lnTo>
                <a:lnTo>
                  <a:pt x="42560" y="55880"/>
                </a:lnTo>
                <a:lnTo>
                  <a:pt x="42600" y="55640"/>
                </a:lnTo>
                <a:lnTo>
                  <a:pt x="42640" y="55490"/>
                </a:lnTo>
                <a:lnTo>
                  <a:pt x="41820" y="54980"/>
                </a:lnTo>
                <a:lnTo>
                  <a:pt x="41320" y="54660"/>
                </a:lnTo>
                <a:lnTo>
                  <a:pt x="41120" y="54530"/>
                </a:lnTo>
                <a:lnTo>
                  <a:pt x="41120" y="54490"/>
                </a:lnTo>
                <a:lnTo>
                  <a:pt x="41100" y="54270"/>
                </a:lnTo>
                <a:lnTo>
                  <a:pt x="41030" y="53700"/>
                </a:lnTo>
                <a:lnTo>
                  <a:pt x="40960" y="52980"/>
                </a:lnTo>
                <a:lnTo>
                  <a:pt x="40920" y="52510"/>
                </a:lnTo>
                <a:lnTo>
                  <a:pt x="40840" y="51720"/>
                </a:lnTo>
                <a:lnTo>
                  <a:pt x="40830" y="51650"/>
                </a:lnTo>
                <a:lnTo>
                  <a:pt x="40780" y="51160"/>
                </a:lnTo>
                <a:lnTo>
                  <a:pt x="40700" y="50470"/>
                </a:lnTo>
                <a:lnTo>
                  <a:pt x="40620" y="49720"/>
                </a:lnTo>
                <a:lnTo>
                  <a:pt x="40550" y="49000"/>
                </a:lnTo>
                <a:lnTo>
                  <a:pt x="40490" y="48400"/>
                </a:lnTo>
                <a:lnTo>
                  <a:pt x="40420" y="47800"/>
                </a:lnTo>
                <a:lnTo>
                  <a:pt x="40350" y="47090"/>
                </a:lnTo>
                <a:lnTo>
                  <a:pt x="40270" y="46410"/>
                </a:lnTo>
                <a:lnTo>
                  <a:pt x="40210" y="45860"/>
                </a:lnTo>
                <a:lnTo>
                  <a:pt x="40160" y="45360"/>
                </a:lnTo>
                <a:lnTo>
                  <a:pt x="40060" y="44390"/>
                </a:lnTo>
                <a:lnTo>
                  <a:pt x="40020" y="44010"/>
                </a:lnTo>
                <a:lnTo>
                  <a:pt x="39990" y="43700"/>
                </a:lnTo>
                <a:lnTo>
                  <a:pt x="39910" y="43050"/>
                </a:lnTo>
                <a:lnTo>
                  <a:pt x="39850" y="42400"/>
                </a:lnTo>
                <a:lnTo>
                  <a:pt x="39770" y="41770"/>
                </a:lnTo>
                <a:lnTo>
                  <a:pt x="39710" y="41140"/>
                </a:lnTo>
                <a:lnTo>
                  <a:pt x="39630" y="40490"/>
                </a:lnTo>
                <a:lnTo>
                  <a:pt x="39590" y="40040"/>
                </a:lnTo>
                <a:lnTo>
                  <a:pt x="39490" y="39190"/>
                </a:lnTo>
                <a:lnTo>
                  <a:pt x="39470" y="38930"/>
                </a:lnTo>
                <a:lnTo>
                  <a:pt x="39420" y="38530"/>
                </a:lnTo>
                <a:lnTo>
                  <a:pt x="39420" y="38510"/>
                </a:lnTo>
                <a:lnTo>
                  <a:pt x="39420" y="38500"/>
                </a:lnTo>
                <a:lnTo>
                  <a:pt x="39350" y="37890"/>
                </a:lnTo>
                <a:lnTo>
                  <a:pt x="39230" y="36740"/>
                </a:lnTo>
                <a:lnTo>
                  <a:pt x="39160" y="36120"/>
                </a:lnTo>
                <a:lnTo>
                  <a:pt x="39160" y="36070"/>
                </a:lnTo>
                <a:lnTo>
                  <a:pt x="39110" y="35640"/>
                </a:lnTo>
                <a:lnTo>
                  <a:pt x="38980" y="34470"/>
                </a:lnTo>
                <a:lnTo>
                  <a:pt x="38970" y="34230"/>
                </a:lnTo>
                <a:lnTo>
                  <a:pt x="38960" y="33920"/>
                </a:lnTo>
                <a:lnTo>
                  <a:pt x="38960" y="33870"/>
                </a:lnTo>
                <a:lnTo>
                  <a:pt x="38950" y="33770"/>
                </a:lnTo>
                <a:lnTo>
                  <a:pt x="38780" y="32210"/>
                </a:lnTo>
                <a:lnTo>
                  <a:pt x="38650" y="30980"/>
                </a:lnTo>
                <a:lnTo>
                  <a:pt x="38530" y="29870"/>
                </a:lnTo>
                <a:lnTo>
                  <a:pt x="38410" y="28710"/>
                </a:lnTo>
                <a:lnTo>
                  <a:pt x="38370" y="28360"/>
                </a:lnTo>
                <a:lnTo>
                  <a:pt x="38360" y="28310"/>
                </a:lnTo>
                <a:lnTo>
                  <a:pt x="38350" y="28230"/>
                </a:lnTo>
                <a:lnTo>
                  <a:pt x="38300" y="27710"/>
                </a:lnTo>
                <a:lnTo>
                  <a:pt x="38170" y="26440"/>
                </a:lnTo>
                <a:lnTo>
                  <a:pt x="38050" y="25280"/>
                </a:lnTo>
                <a:lnTo>
                  <a:pt x="37930" y="24200"/>
                </a:lnTo>
                <a:lnTo>
                  <a:pt x="37810" y="23000"/>
                </a:lnTo>
                <a:lnTo>
                  <a:pt x="37740" y="22380"/>
                </a:lnTo>
                <a:lnTo>
                  <a:pt x="37580" y="20970"/>
                </a:lnTo>
                <a:lnTo>
                  <a:pt x="37440" y="19570"/>
                </a:lnTo>
                <a:lnTo>
                  <a:pt x="37310" y="18440"/>
                </a:lnTo>
                <a:lnTo>
                  <a:pt x="37190" y="17290"/>
                </a:lnTo>
                <a:lnTo>
                  <a:pt x="37110" y="16380"/>
                </a:lnTo>
                <a:lnTo>
                  <a:pt x="37070" y="15950"/>
                </a:lnTo>
                <a:lnTo>
                  <a:pt x="37030" y="15590"/>
                </a:lnTo>
                <a:lnTo>
                  <a:pt x="36850" y="14040"/>
                </a:lnTo>
                <a:lnTo>
                  <a:pt x="36740" y="13060"/>
                </a:lnTo>
                <a:lnTo>
                  <a:pt x="36730" y="13030"/>
                </a:lnTo>
                <a:lnTo>
                  <a:pt x="36720" y="12940"/>
                </a:lnTo>
                <a:lnTo>
                  <a:pt x="36700" y="12730"/>
                </a:lnTo>
                <a:lnTo>
                  <a:pt x="36680" y="12530"/>
                </a:lnTo>
                <a:lnTo>
                  <a:pt x="36670" y="12460"/>
                </a:lnTo>
                <a:lnTo>
                  <a:pt x="36650" y="12320"/>
                </a:lnTo>
                <a:lnTo>
                  <a:pt x="36640" y="12240"/>
                </a:lnTo>
                <a:lnTo>
                  <a:pt x="36630" y="12080"/>
                </a:lnTo>
                <a:lnTo>
                  <a:pt x="36610" y="11980"/>
                </a:lnTo>
                <a:lnTo>
                  <a:pt x="36570" y="11600"/>
                </a:lnTo>
                <a:lnTo>
                  <a:pt x="36570" y="11550"/>
                </a:lnTo>
                <a:lnTo>
                  <a:pt x="36560" y="11480"/>
                </a:lnTo>
                <a:lnTo>
                  <a:pt x="36520" y="11200"/>
                </a:lnTo>
                <a:lnTo>
                  <a:pt x="36470" y="10730"/>
                </a:lnTo>
                <a:lnTo>
                  <a:pt x="36460" y="10710"/>
                </a:lnTo>
                <a:lnTo>
                  <a:pt x="36430" y="10390"/>
                </a:lnTo>
                <a:lnTo>
                  <a:pt x="36320" y="9360"/>
                </a:lnTo>
                <a:lnTo>
                  <a:pt x="36190" y="8100"/>
                </a:lnTo>
                <a:lnTo>
                  <a:pt x="35970" y="5970"/>
                </a:lnTo>
                <a:lnTo>
                  <a:pt x="35850" y="4720"/>
                </a:lnTo>
                <a:lnTo>
                  <a:pt x="35820" y="4480"/>
                </a:lnTo>
                <a:lnTo>
                  <a:pt x="35820" y="4470"/>
                </a:lnTo>
                <a:lnTo>
                  <a:pt x="35810" y="4370"/>
                </a:lnTo>
                <a:lnTo>
                  <a:pt x="35800" y="4350"/>
                </a:lnTo>
                <a:lnTo>
                  <a:pt x="35800" y="4330"/>
                </a:lnTo>
                <a:lnTo>
                  <a:pt x="35840" y="4320"/>
                </a:lnTo>
                <a:lnTo>
                  <a:pt x="36380" y="4320"/>
                </a:lnTo>
                <a:lnTo>
                  <a:pt x="37310" y="4320"/>
                </a:lnTo>
                <a:lnTo>
                  <a:pt x="38910" y="4320"/>
                </a:lnTo>
                <a:lnTo>
                  <a:pt x="41160" y="4320"/>
                </a:lnTo>
                <a:lnTo>
                  <a:pt x="42910" y="4320"/>
                </a:lnTo>
                <a:lnTo>
                  <a:pt x="43130" y="4320"/>
                </a:lnTo>
                <a:lnTo>
                  <a:pt x="44460" y="4320"/>
                </a:lnTo>
                <a:lnTo>
                  <a:pt x="45360" y="4320"/>
                </a:lnTo>
                <a:lnTo>
                  <a:pt x="45370" y="4320"/>
                </a:lnTo>
                <a:lnTo>
                  <a:pt x="45380" y="4320"/>
                </a:lnTo>
                <a:lnTo>
                  <a:pt x="45390" y="4310"/>
                </a:lnTo>
                <a:lnTo>
                  <a:pt x="45430" y="4340"/>
                </a:lnTo>
                <a:lnTo>
                  <a:pt x="45540" y="4430"/>
                </a:lnTo>
                <a:lnTo>
                  <a:pt x="45990" y="4750"/>
                </a:lnTo>
                <a:lnTo>
                  <a:pt x="46370" y="5010"/>
                </a:lnTo>
                <a:lnTo>
                  <a:pt x="46750" y="5280"/>
                </a:lnTo>
                <a:lnTo>
                  <a:pt x="47080" y="5520"/>
                </a:lnTo>
                <a:lnTo>
                  <a:pt x="48100" y="6240"/>
                </a:lnTo>
                <a:lnTo>
                  <a:pt x="49220" y="7010"/>
                </a:lnTo>
                <a:lnTo>
                  <a:pt x="49900" y="7470"/>
                </a:lnTo>
                <a:lnTo>
                  <a:pt x="49990" y="7530"/>
                </a:lnTo>
                <a:lnTo>
                  <a:pt x="50500" y="7880"/>
                </a:lnTo>
                <a:lnTo>
                  <a:pt x="50610" y="7950"/>
                </a:lnTo>
                <a:lnTo>
                  <a:pt x="50620" y="7960"/>
                </a:lnTo>
                <a:lnTo>
                  <a:pt x="52240" y="9060"/>
                </a:lnTo>
                <a:lnTo>
                  <a:pt x="52710" y="9380"/>
                </a:lnTo>
                <a:lnTo>
                  <a:pt x="52760" y="9410"/>
                </a:lnTo>
                <a:lnTo>
                  <a:pt x="53010" y="9580"/>
                </a:lnTo>
                <a:lnTo>
                  <a:pt x="53600" y="10000"/>
                </a:lnTo>
                <a:lnTo>
                  <a:pt x="54080" y="10320"/>
                </a:lnTo>
                <a:lnTo>
                  <a:pt x="54300" y="10490"/>
                </a:lnTo>
                <a:lnTo>
                  <a:pt x="54310" y="10500"/>
                </a:lnTo>
                <a:lnTo>
                  <a:pt x="54840" y="10860"/>
                </a:lnTo>
                <a:lnTo>
                  <a:pt x="55360" y="11220"/>
                </a:lnTo>
                <a:lnTo>
                  <a:pt x="55390" y="11240"/>
                </a:lnTo>
                <a:lnTo>
                  <a:pt x="55400" y="11250"/>
                </a:lnTo>
                <a:lnTo>
                  <a:pt x="55480" y="11300"/>
                </a:lnTo>
                <a:lnTo>
                  <a:pt x="55930" y="11620"/>
                </a:lnTo>
                <a:lnTo>
                  <a:pt x="56360" y="11910"/>
                </a:lnTo>
                <a:lnTo>
                  <a:pt x="56920" y="12300"/>
                </a:lnTo>
                <a:lnTo>
                  <a:pt x="57170" y="12470"/>
                </a:lnTo>
                <a:lnTo>
                  <a:pt x="57180" y="12480"/>
                </a:lnTo>
                <a:lnTo>
                  <a:pt x="57230" y="12510"/>
                </a:lnTo>
                <a:lnTo>
                  <a:pt x="57310" y="12570"/>
                </a:lnTo>
                <a:lnTo>
                  <a:pt x="57570" y="12750"/>
                </a:lnTo>
                <a:lnTo>
                  <a:pt x="57800" y="12910"/>
                </a:lnTo>
                <a:lnTo>
                  <a:pt x="57940" y="13000"/>
                </a:lnTo>
                <a:lnTo>
                  <a:pt x="58130" y="13140"/>
                </a:lnTo>
                <a:lnTo>
                  <a:pt x="58390" y="13320"/>
                </a:lnTo>
                <a:lnTo>
                  <a:pt x="58480" y="13370"/>
                </a:lnTo>
                <a:lnTo>
                  <a:pt x="58600" y="13460"/>
                </a:lnTo>
                <a:lnTo>
                  <a:pt x="58630" y="13480"/>
                </a:lnTo>
                <a:lnTo>
                  <a:pt x="58780" y="13580"/>
                </a:lnTo>
                <a:lnTo>
                  <a:pt x="58840" y="13620"/>
                </a:lnTo>
                <a:lnTo>
                  <a:pt x="59220" y="13890"/>
                </a:lnTo>
                <a:lnTo>
                  <a:pt x="59370" y="14000"/>
                </a:lnTo>
                <a:lnTo>
                  <a:pt x="59430" y="14040"/>
                </a:lnTo>
                <a:lnTo>
                  <a:pt x="59510" y="14100"/>
                </a:lnTo>
                <a:lnTo>
                  <a:pt x="59580" y="14140"/>
                </a:lnTo>
                <a:lnTo>
                  <a:pt x="59780" y="14280"/>
                </a:lnTo>
                <a:lnTo>
                  <a:pt x="59820" y="14310"/>
                </a:lnTo>
                <a:lnTo>
                  <a:pt x="61050" y="15180"/>
                </a:lnTo>
                <a:lnTo>
                  <a:pt x="62000" y="15830"/>
                </a:lnTo>
                <a:lnTo>
                  <a:pt x="62060" y="15870"/>
                </a:lnTo>
                <a:lnTo>
                  <a:pt x="62170" y="15950"/>
                </a:lnTo>
                <a:lnTo>
                  <a:pt x="62380" y="16100"/>
                </a:lnTo>
                <a:lnTo>
                  <a:pt x="62530" y="16200"/>
                </a:lnTo>
                <a:lnTo>
                  <a:pt x="62540" y="16210"/>
                </a:lnTo>
                <a:lnTo>
                  <a:pt x="62650" y="16280"/>
                </a:lnTo>
                <a:lnTo>
                  <a:pt x="62660" y="16290"/>
                </a:lnTo>
                <a:lnTo>
                  <a:pt x="62850" y="16420"/>
                </a:lnTo>
                <a:lnTo>
                  <a:pt x="63610" y="16950"/>
                </a:lnTo>
                <a:lnTo>
                  <a:pt x="64200" y="17370"/>
                </a:lnTo>
                <a:lnTo>
                  <a:pt x="65710" y="18430"/>
                </a:lnTo>
                <a:lnTo>
                  <a:pt x="66530" y="19020"/>
                </a:lnTo>
                <a:lnTo>
                  <a:pt x="67720" y="19860"/>
                </a:lnTo>
                <a:lnTo>
                  <a:pt x="69250" y="20960"/>
                </a:lnTo>
                <a:lnTo>
                  <a:pt x="69970" y="21480"/>
                </a:lnTo>
                <a:lnTo>
                  <a:pt x="70000" y="21500"/>
                </a:lnTo>
                <a:lnTo>
                  <a:pt x="70160" y="21610"/>
                </a:lnTo>
                <a:lnTo>
                  <a:pt x="70210" y="21650"/>
                </a:lnTo>
                <a:lnTo>
                  <a:pt x="70390" y="21780"/>
                </a:lnTo>
                <a:lnTo>
                  <a:pt x="70560" y="21900"/>
                </a:lnTo>
                <a:lnTo>
                  <a:pt x="71130" y="22310"/>
                </a:lnTo>
                <a:lnTo>
                  <a:pt x="71180" y="22350"/>
                </a:lnTo>
                <a:lnTo>
                  <a:pt x="71220" y="22380"/>
                </a:lnTo>
                <a:lnTo>
                  <a:pt x="71510" y="22580"/>
                </a:lnTo>
                <a:lnTo>
                  <a:pt x="71590" y="22640"/>
                </a:lnTo>
                <a:lnTo>
                  <a:pt x="71710" y="22720"/>
                </a:lnTo>
                <a:lnTo>
                  <a:pt x="71750" y="22750"/>
                </a:lnTo>
                <a:lnTo>
                  <a:pt x="71930" y="22880"/>
                </a:lnTo>
                <a:lnTo>
                  <a:pt x="71970" y="22910"/>
                </a:lnTo>
                <a:lnTo>
                  <a:pt x="71960" y="22940"/>
                </a:lnTo>
                <a:lnTo>
                  <a:pt x="70740" y="26930"/>
                </a:lnTo>
                <a:lnTo>
                  <a:pt x="67140" y="30010"/>
                </a:lnTo>
                <a:lnTo>
                  <a:pt x="64920" y="31900"/>
                </a:lnTo>
                <a:lnTo>
                  <a:pt x="60710" y="34180"/>
                </a:lnTo>
                <a:lnTo>
                  <a:pt x="61120" y="35520"/>
                </a:lnTo>
                <a:lnTo>
                  <a:pt x="65850" y="39590"/>
                </a:lnTo>
                <a:lnTo>
                  <a:pt x="67150" y="39810"/>
                </a:lnTo>
                <a:lnTo>
                  <a:pt x="66840" y="45840"/>
                </a:lnTo>
                <a:lnTo>
                  <a:pt x="65850" y="46480"/>
                </a:lnTo>
                <a:lnTo>
                  <a:pt x="63650" y="46540"/>
                </a:lnTo>
                <a:lnTo>
                  <a:pt x="63270" y="48170"/>
                </a:lnTo>
                <a:lnTo>
                  <a:pt x="63790" y="49310"/>
                </a:lnTo>
                <a:lnTo>
                  <a:pt x="63940" y="49670"/>
                </a:lnTo>
                <a:lnTo>
                  <a:pt x="63840" y="50110"/>
                </a:lnTo>
                <a:lnTo>
                  <a:pt x="63380" y="50540"/>
                </a:lnTo>
                <a:lnTo>
                  <a:pt x="63180" y="50920"/>
                </a:lnTo>
                <a:lnTo>
                  <a:pt x="63320" y="51370"/>
                </a:lnTo>
                <a:lnTo>
                  <a:pt x="63200" y="51550"/>
                </a:lnTo>
                <a:lnTo>
                  <a:pt x="63450" y="51830"/>
                </a:lnTo>
                <a:lnTo>
                  <a:pt x="66000" y="52030"/>
                </a:lnTo>
                <a:lnTo>
                  <a:pt x="66960" y="52110"/>
                </a:lnTo>
                <a:lnTo>
                  <a:pt x="67800" y="52190"/>
                </a:lnTo>
                <a:lnTo>
                  <a:pt x="68140" y="52430"/>
                </a:lnTo>
                <a:lnTo>
                  <a:pt x="68260" y="53150"/>
                </a:lnTo>
                <a:lnTo>
                  <a:pt x="68130" y="53870"/>
                </a:lnTo>
                <a:lnTo>
                  <a:pt x="68080" y="54150"/>
                </a:lnTo>
                <a:lnTo>
                  <a:pt x="67870" y="55330"/>
                </a:lnTo>
                <a:lnTo>
                  <a:pt x="67070" y="56280"/>
                </a:lnTo>
                <a:lnTo>
                  <a:pt x="67260" y="56930"/>
                </a:lnTo>
                <a:lnTo>
                  <a:pt x="67900" y="57650"/>
                </a:lnTo>
                <a:lnTo>
                  <a:pt x="68230" y="58420"/>
                </a:lnTo>
                <a:lnTo>
                  <a:pt x="68150" y="59170"/>
                </a:lnTo>
                <a:lnTo>
                  <a:pt x="67880" y="59880"/>
                </a:lnTo>
                <a:lnTo>
                  <a:pt x="67300" y="60480"/>
                </a:lnTo>
                <a:lnTo>
                  <a:pt x="67330" y="60820"/>
                </a:lnTo>
                <a:lnTo>
                  <a:pt x="67590" y="61030"/>
                </a:lnTo>
                <a:lnTo>
                  <a:pt x="68150" y="61100"/>
                </a:lnTo>
                <a:lnTo>
                  <a:pt x="68180" y="61420"/>
                </a:lnTo>
                <a:lnTo>
                  <a:pt x="67970" y="61840"/>
                </a:lnTo>
                <a:lnTo>
                  <a:pt x="68180" y="62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