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Ségou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Mali • State Map | Fully Editable Vector Shape</a:t>
            </a:r>
          </a:p>
        </p:txBody>
      </p:sp>
      <p:sp>
        <p:nvSpPr>
          <p:cNvPr id="101" name="Ségou"/>
          <p:cNvSpPr/>
          <p:nvPr/>
        </p:nvSpPr>
        <p:spPr>
          <a:xfrm>
            <a:off x="3494288" y="1325880"/>
            <a:ext cx="5203119" cy="4937760"/>
          </a:xfrm>
          <a:custGeom>
            <a:avLst/>
            <a:gdLst/>
            <a:ahLst/>
            <a:cxnLst/>
            <a:rect l="0" t="0" r="100000" b="94900"/>
            <a:pathLst>
              <a:path w="100000" h="94900">
                <a:moveTo>
                  <a:pt x="47340" y="76070"/>
                </a:moveTo>
                <a:lnTo>
                  <a:pt x="47340" y="76060"/>
                </a:lnTo>
                <a:lnTo>
                  <a:pt x="47000" y="76000"/>
                </a:lnTo>
                <a:lnTo>
                  <a:pt x="46820" y="75960"/>
                </a:lnTo>
                <a:lnTo>
                  <a:pt x="46710" y="76000"/>
                </a:lnTo>
                <a:lnTo>
                  <a:pt x="46630" y="76060"/>
                </a:lnTo>
                <a:lnTo>
                  <a:pt x="46560" y="76040"/>
                </a:lnTo>
                <a:lnTo>
                  <a:pt x="46500" y="76010"/>
                </a:lnTo>
                <a:lnTo>
                  <a:pt x="46460" y="75980"/>
                </a:lnTo>
                <a:lnTo>
                  <a:pt x="46350" y="75920"/>
                </a:lnTo>
                <a:lnTo>
                  <a:pt x="46280" y="75770"/>
                </a:lnTo>
                <a:lnTo>
                  <a:pt x="46190" y="75630"/>
                </a:lnTo>
                <a:lnTo>
                  <a:pt x="46140" y="75650"/>
                </a:lnTo>
                <a:lnTo>
                  <a:pt x="46110" y="75650"/>
                </a:lnTo>
                <a:lnTo>
                  <a:pt x="46070" y="75640"/>
                </a:lnTo>
                <a:lnTo>
                  <a:pt x="46040" y="75610"/>
                </a:lnTo>
                <a:lnTo>
                  <a:pt x="45980" y="75560"/>
                </a:lnTo>
                <a:lnTo>
                  <a:pt x="45930" y="75630"/>
                </a:lnTo>
                <a:lnTo>
                  <a:pt x="45910" y="75680"/>
                </a:lnTo>
                <a:lnTo>
                  <a:pt x="45810" y="75750"/>
                </a:lnTo>
                <a:lnTo>
                  <a:pt x="45660" y="75820"/>
                </a:lnTo>
                <a:lnTo>
                  <a:pt x="45690" y="76030"/>
                </a:lnTo>
                <a:lnTo>
                  <a:pt x="45680" y="76330"/>
                </a:lnTo>
                <a:lnTo>
                  <a:pt x="45310" y="76500"/>
                </a:lnTo>
                <a:lnTo>
                  <a:pt x="44790" y="76790"/>
                </a:lnTo>
                <a:lnTo>
                  <a:pt x="44730" y="76550"/>
                </a:lnTo>
                <a:lnTo>
                  <a:pt x="44320" y="76560"/>
                </a:lnTo>
                <a:lnTo>
                  <a:pt x="44250" y="76560"/>
                </a:lnTo>
                <a:lnTo>
                  <a:pt x="44200" y="76590"/>
                </a:lnTo>
                <a:lnTo>
                  <a:pt x="44200" y="76650"/>
                </a:lnTo>
                <a:lnTo>
                  <a:pt x="44240" y="76840"/>
                </a:lnTo>
                <a:lnTo>
                  <a:pt x="44180" y="76970"/>
                </a:lnTo>
                <a:lnTo>
                  <a:pt x="44080" y="77020"/>
                </a:lnTo>
                <a:lnTo>
                  <a:pt x="44000" y="77040"/>
                </a:lnTo>
                <a:lnTo>
                  <a:pt x="43940" y="76990"/>
                </a:lnTo>
                <a:lnTo>
                  <a:pt x="43910" y="76890"/>
                </a:lnTo>
                <a:lnTo>
                  <a:pt x="43910" y="76730"/>
                </a:lnTo>
                <a:lnTo>
                  <a:pt x="43870" y="76590"/>
                </a:lnTo>
                <a:lnTo>
                  <a:pt x="43840" y="76420"/>
                </a:lnTo>
                <a:lnTo>
                  <a:pt x="43870" y="76380"/>
                </a:lnTo>
                <a:lnTo>
                  <a:pt x="43870" y="76320"/>
                </a:lnTo>
                <a:lnTo>
                  <a:pt x="43850" y="76260"/>
                </a:lnTo>
                <a:lnTo>
                  <a:pt x="43850" y="76250"/>
                </a:lnTo>
                <a:lnTo>
                  <a:pt x="43850" y="76190"/>
                </a:lnTo>
                <a:lnTo>
                  <a:pt x="43830" y="76090"/>
                </a:lnTo>
                <a:lnTo>
                  <a:pt x="43780" y="76050"/>
                </a:lnTo>
                <a:lnTo>
                  <a:pt x="43740" y="75970"/>
                </a:lnTo>
                <a:lnTo>
                  <a:pt x="43680" y="75890"/>
                </a:lnTo>
                <a:lnTo>
                  <a:pt x="43640" y="75860"/>
                </a:lnTo>
                <a:lnTo>
                  <a:pt x="43570" y="75850"/>
                </a:lnTo>
                <a:lnTo>
                  <a:pt x="43550" y="75830"/>
                </a:lnTo>
                <a:lnTo>
                  <a:pt x="43530" y="75750"/>
                </a:lnTo>
                <a:lnTo>
                  <a:pt x="43430" y="75710"/>
                </a:lnTo>
                <a:lnTo>
                  <a:pt x="43390" y="75680"/>
                </a:lnTo>
                <a:lnTo>
                  <a:pt x="43350" y="75660"/>
                </a:lnTo>
                <a:lnTo>
                  <a:pt x="43320" y="75640"/>
                </a:lnTo>
                <a:lnTo>
                  <a:pt x="43270" y="75640"/>
                </a:lnTo>
                <a:lnTo>
                  <a:pt x="43240" y="75600"/>
                </a:lnTo>
                <a:lnTo>
                  <a:pt x="43240" y="75550"/>
                </a:lnTo>
                <a:lnTo>
                  <a:pt x="43210" y="75540"/>
                </a:lnTo>
                <a:lnTo>
                  <a:pt x="43200" y="75530"/>
                </a:lnTo>
                <a:lnTo>
                  <a:pt x="43200" y="75520"/>
                </a:lnTo>
                <a:lnTo>
                  <a:pt x="43190" y="75500"/>
                </a:lnTo>
                <a:lnTo>
                  <a:pt x="43150" y="75450"/>
                </a:lnTo>
                <a:lnTo>
                  <a:pt x="43140" y="75430"/>
                </a:lnTo>
                <a:lnTo>
                  <a:pt x="43130" y="75410"/>
                </a:lnTo>
                <a:lnTo>
                  <a:pt x="43100" y="75370"/>
                </a:lnTo>
                <a:lnTo>
                  <a:pt x="43090" y="75350"/>
                </a:lnTo>
                <a:lnTo>
                  <a:pt x="43080" y="75320"/>
                </a:lnTo>
                <a:lnTo>
                  <a:pt x="42960" y="75260"/>
                </a:lnTo>
                <a:lnTo>
                  <a:pt x="42950" y="75240"/>
                </a:lnTo>
                <a:lnTo>
                  <a:pt x="42910" y="75160"/>
                </a:lnTo>
                <a:lnTo>
                  <a:pt x="42910" y="75140"/>
                </a:lnTo>
                <a:lnTo>
                  <a:pt x="42880" y="75100"/>
                </a:lnTo>
                <a:lnTo>
                  <a:pt x="42850" y="75080"/>
                </a:lnTo>
                <a:lnTo>
                  <a:pt x="42820" y="75060"/>
                </a:lnTo>
                <a:lnTo>
                  <a:pt x="42820" y="75050"/>
                </a:lnTo>
                <a:lnTo>
                  <a:pt x="42810" y="75040"/>
                </a:lnTo>
                <a:lnTo>
                  <a:pt x="42800" y="75040"/>
                </a:lnTo>
                <a:lnTo>
                  <a:pt x="42790" y="75030"/>
                </a:lnTo>
                <a:lnTo>
                  <a:pt x="42790" y="75020"/>
                </a:lnTo>
                <a:lnTo>
                  <a:pt x="42780" y="75020"/>
                </a:lnTo>
                <a:lnTo>
                  <a:pt x="42550" y="74960"/>
                </a:lnTo>
                <a:lnTo>
                  <a:pt x="42430" y="75050"/>
                </a:lnTo>
                <a:lnTo>
                  <a:pt x="42520" y="75520"/>
                </a:lnTo>
                <a:lnTo>
                  <a:pt x="42530" y="75990"/>
                </a:lnTo>
                <a:lnTo>
                  <a:pt x="42480" y="76180"/>
                </a:lnTo>
                <a:lnTo>
                  <a:pt x="42380" y="76570"/>
                </a:lnTo>
                <a:lnTo>
                  <a:pt x="42350" y="76570"/>
                </a:lnTo>
                <a:lnTo>
                  <a:pt x="42350" y="76500"/>
                </a:lnTo>
                <a:lnTo>
                  <a:pt x="42140" y="76480"/>
                </a:lnTo>
                <a:lnTo>
                  <a:pt x="42050" y="76340"/>
                </a:lnTo>
                <a:lnTo>
                  <a:pt x="41910" y="76320"/>
                </a:lnTo>
                <a:lnTo>
                  <a:pt x="41750" y="76320"/>
                </a:lnTo>
                <a:lnTo>
                  <a:pt x="41670" y="76180"/>
                </a:lnTo>
                <a:lnTo>
                  <a:pt x="41620" y="75960"/>
                </a:lnTo>
                <a:lnTo>
                  <a:pt x="41520" y="75850"/>
                </a:lnTo>
                <a:lnTo>
                  <a:pt x="41350" y="75740"/>
                </a:lnTo>
                <a:lnTo>
                  <a:pt x="41240" y="75550"/>
                </a:lnTo>
                <a:lnTo>
                  <a:pt x="41100" y="75520"/>
                </a:lnTo>
                <a:lnTo>
                  <a:pt x="40670" y="75650"/>
                </a:lnTo>
                <a:lnTo>
                  <a:pt x="40420" y="75720"/>
                </a:lnTo>
                <a:lnTo>
                  <a:pt x="40370" y="75730"/>
                </a:lnTo>
                <a:lnTo>
                  <a:pt x="40170" y="75900"/>
                </a:lnTo>
                <a:lnTo>
                  <a:pt x="39890" y="76020"/>
                </a:lnTo>
                <a:lnTo>
                  <a:pt x="39550" y="75990"/>
                </a:lnTo>
                <a:lnTo>
                  <a:pt x="39360" y="75910"/>
                </a:lnTo>
                <a:lnTo>
                  <a:pt x="39310" y="75800"/>
                </a:lnTo>
                <a:lnTo>
                  <a:pt x="39120" y="75770"/>
                </a:lnTo>
                <a:lnTo>
                  <a:pt x="38870" y="75820"/>
                </a:lnTo>
                <a:lnTo>
                  <a:pt x="38660" y="76230"/>
                </a:lnTo>
                <a:lnTo>
                  <a:pt x="38610" y="76340"/>
                </a:lnTo>
                <a:lnTo>
                  <a:pt x="37790" y="76720"/>
                </a:lnTo>
                <a:lnTo>
                  <a:pt x="37530" y="77020"/>
                </a:lnTo>
                <a:lnTo>
                  <a:pt x="37480" y="76980"/>
                </a:lnTo>
                <a:lnTo>
                  <a:pt x="37420" y="76960"/>
                </a:lnTo>
                <a:lnTo>
                  <a:pt x="37410" y="76900"/>
                </a:lnTo>
                <a:lnTo>
                  <a:pt x="37380" y="76880"/>
                </a:lnTo>
                <a:lnTo>
                  <a:pt x="37320" y="76850"/>
                </a:lnTo>
                <a:lnTo>
                  <a:pt x="37250" y="76840"/>
                </a:lnTo>
                <a:lnTo>
                  <a:pt x="37220" y="76880"/>
                </a:lnTo>
                <a:lnTo>
                  <a:pt x="37140" y="76880"/>
                </a:lnTo>
                <a:lnTo>
                  <a:pt x="37100" y="76910"/>
                </a:lnTo>
                <a:lnTo>
                  <a:pt x="37040" y="76950"/>
                </a:lnTo>
                <a:lnTo>
                  <a:pt x="37000" y="76870"/>
                </a:lnTo>
                <a:lnTo>
                  <a:pt x="36950" y="76820"/>
                </a:lnTo>
                <a:lnTo>
                  <a:pt x="36920" y="76810"/>
                </a:lnTo>
                <a:lnTo>
                  <a:pt x="36860" y="76810"/>
                </a:lnTo>
                <a:lnTo>
                  <a:pt x="36840" y="76800"/>
                </a:lnTo>
                <a:lnTo>
                  <a:pt x="36830" y="76790"/>
                </a:lnTo>
                <a:lnTo>
                  <a:pt x="36840" y="76760"/>
                </a:lnTo>
                <a:lnTo>
                  <a:pt x="36850" y="76740"/>
                </a:lnTo>
                <a:lnTo>
                  <a:pt x="36850" y="76710"/>
                </a:lnTo>
                <a:lnTo>
                  <a:pt x="36840" y="76700"/>
                </a:lnTo>
                <a:lnTo>
                  <a:pt x="36820" y="76720"/>
                </a:lnTo>
                <a:lnTo>
                  <a:pt x="36790" y="76720"/>
                </a:lnTo>
                <a:lnTo>
                  <a:pt x="36780" y="76690"/>
                </a:lnTo>
                <a:lnTo>
                  <a:pt x="36780" y="76660"/>
                </a:lnTo>
                <a:lnTo>
                  <a:pt x="36780" y="76560"/>
                </a:lnTo>
                <a:lnTo>
                  <a:pt x="36740" y="76500"/>
                </a:lnTo>
                <a:lnTo>
                  <a:pt x="36660" y="76380"/>
                </a:lnTo>
                <a:lnTo>
                  <a:pt x="36640" y="76340"/>
                </a:lnTo>
                <a:lnTo>
                  <a:pt x="36680" y="76250"/>
                </a:lnTo>
                <a:lnTo>
                  <a:pt x="36660" y="76200"/>
                </a:lnTo>
                <a:lnTo>
                  <a:pt x="36680" y="76170"/>
                </a:lnTo>
                <a:lnTo>
                  <a:pt x="36700" y="76150"/>
                </a:lnTo>
                <a:lnTo>
                  <a:pt x="36680" y="76130"/>
                </a:lnTo>
                <a:lnTo>
                  <a:pt x="36670" y="76130"/>
                </a:lnTo>
                <a:lnTo>
                  <a:pt x="36660" y="76140"/>
                </a:lnTo>
                <a:lnTo>
                  <a:pt x="36650" y="76100"/>
                </a:lnTo>
                <a:lnTo>
                  <a:pt x="36640" y="76080"/>
                </a:lnTo>
                <a:lnTo>
                  <a:pt x="36630" y="76070"/>
                </a:lnTo>
                <a:lnTo>
                  <a:pt x="36630" y="76060"/>
                </a:lnTo>
                <a:lnTo>
                  <a:pt x="36600" y="76080"/>
                </a:lnTo>
                <a:lnTo>
                  <a:pt x="36550" y="76080"/>
                </a:lnTo>
                <a:lnTo>
                  <a:pt x="36500" y="76070"/>
                </a:lnTo>
                <a:lnTo>
                  <a:pt x="36450" y="76020"/>
                </a:lnTo>
                <a:lnTo>
                  <a:pt x="36430" y="76010"/>
                </a:lnTo>
                <a:lnTo>
                  <a:pt x="36380" y="76020"/>
                </a:lnTo>
                <a:lnTo>
                  <a:pt x="36320" y="76040"/>
                </a:lnTo>
                <a:lnTo>
                  <a:pt x="36270" y="76070"/>
                </a:lnTo>
                <a:lnTo>
                  <a:pt x="36250" y="76110"/>
                </a:lnTo>
                <a:lnTo>
                  <a:pt x="36250" y="76120"/>
                </a:lnTo>
                <a:lnTo>
                  <a:pt x="36230" y="76150"/>
                </a:lnTo>
                <a:lnTo>
                  <a:pt x="36200" y="76210"/>
                </a:lnTo>
                <a:lnTo>
                  <a:pt x="36190" y="76210"/>
                </a:lnTo>
                <a:lnTo>
                  <a:pt x="35830" y="75590"/>
                </a:lnTo>
                <a:lnTo>
                  <a:pt x="35510" y="75570"/>
                </a:lnTo>
                <a:lnTo>
                  <a:pt x="35110" y="75620"/>
                </a:lnTo>
                <a:lnTo>
                  <a:pt x="34590" y="75690"/>
                </a:lnTo>
                <a:lnTo>
                  <a:pt x="34500" y="75480"/>
                </a:lnTo>
                <a:lnTo>
                  <a:pt x="34320" y="75520"/>
                </a:lnTo>
                <a:lnTo>
                  <a:pt x="34260" y="75470"/>
                </a:lnTo>
                <a:lnTo>
                  <a:pt x="34170" y="75530"/>
                </a:lnTo>
                <a:lnTo>
                  <a:pt x="34060" y="75630"/>
                </a:lnTo>
                <a:lnTo>
                  <a:pt x="34030" y="75400"/>
                </a:lnTo>
                <a:lnTo>
                  <a:pt x="33920" y="75350"/>
                </a:lnTo>
                <a:lnTo>
                  <a:pt x="33560" y="75200"/>
                </a:lnTo>
                <a:lnTo>
                  <a:pt x="33280" y="75140"/>
                </a:lnTo>
                <a:lnTo>
                  <a:pt x="33240" y="75140"/>
                </a:lnTo>
                <a:lnTo>
                  <a:pt x="33220" y="74830"/>
                </a:lnTo>
                <a:lnTo>
                  <a:pt x="33240" y="74690"/>
                </a:lnTo>
                <a:lnTo>
                  <a:pt x="33070" y="74490"/>
                </a:lnTo>
                <a:lnTo>
                  <a:pt x="32990" y="74400"/>
                </a:lnTo>
                <a:lnTo>
                  <a:pt x="33060" y="74190"/>
                </a:lnTo>
                <a:lnTo>
                  <a:pt x="33170" y="73980"/>
                </a:lnTo>
                <a:lnTo>
                  <a:pt x="33330" y="73660"/>
                </a:lnTo>
                <a:lnTo>
                  <a:pt x="33280" y="73470"/>
                </a:lnTo>
                <a:lnTo>
                  <a:pt x="33230" y="73290"/>
                </a:lnTo>
                <a:lnTo>
                  <a:pt x="33160" y="73160"/>
                </a:lnTo>
                <a:lnTo>
                  <a:pt x="33190" y="73140"/>
                </a:lnTo>
                <a:lnTo>
                  <a:pt x="33210" y="73140"/>
                </a:lnTo>
                <a:lnTo>
                  <a:pt x="33260" y="73140"/>
                </a:lnTo>
                <a:lnTo>
                  <a:pt x="33300" y="73120"/>
                </a:lnTo>
                <a:lnTo>
                  <a:pt x="33350" y="73060"/>
                </a:lnTo>
                <a:lnTo>
                  <a:pt x="33370" y="73050"/>
                </a:lnTo>
                <a:lnTo>
                  <a:pt x="33420" y="73010"/>
                </a:lnTo>
                <a:lnTo>
                  <a:pt x="33440" y="72990"/>
                </a:lnTo>
                <a:lnTo>
                  <a:pt x="33490" y="72910"/>
                </a:lnTo>
                <a:lnTo>
                  <a:pt x="33510" y="72880"/>
                </a:lnTo>
                <a:lnTo>
                  <a:pt x="33540" y="72790"/>
                </a:lnTo>
                <a:lnTo>
                  <a:pt x="33590" y="72720"/>
                </a:lnTo>
                <a:lnTo>
                  <a:pt x="33620" y="72680"/>
                </a:lnTo>
                <a:lnTo>
                  <a:pt x="33640" y="72680"/>
                </a:lnTo>
                <a:lnTo>
                  <a:pt x="33680" y="72640"/>
                </a:lnTo>
                <a:lnTo>
                  <a:pt x="33720" y="72630"/>
                </a:lnTo>
                <a:lnTo>
                  <a:pt x="33810" y="72550"/>
                </a:lnTo>
                <a:lnTo>
                  <a:pt x="33840" y="72540"/>
                </a:lnTo>
                <a:lnTo>
                  <a:pt x="33850" y="72530"/>
                </a:lnTo>
                <a:lnTo>
                  <a:pt x="33970" y="72480"/>
                </a:lnTo>
                <a:lnTo>
                  <a:pt x="34050" y="72450"/>
                </a:lnTo>
                <a:lnTo>
                  <a:pt x="34120" y="72450"/>
                </a:lnTo>
                <a:lnTo>
                  <a:pt x="34170" y="72480"/>
                </a:lnTo>
                <a:lnTo>
                  <a:pt x="34220" y="72490"/>
                </a:lnTo>
                <a:lnTo>
                  <a:pt x="34290" y="72510"/>
                </a:lnTo>
                <a:lnTo>
                  <a:pt x="34300" y="72510"/>
                </a:lnTo>
                <a:lnTo>
                  <a:pt x="34330" y="72510"/>
                </a:lnTo>
                <a:lnTo>
                  <a:pt x="34340" y="72500"/>
                </a:lnTo>
                <a:lnTo>
                  <a:pt x="34420" y="72210"/>
                </a:lnTo>
                <a:lnTo>
                  <a:pt x="34610" y="72010"/>
                </a:lnTo>
                <a:lnTo>
                  <a:pt x="34770" y="71830"/>
                </a:lnTo>
                <a:lnTo>
                  <a:pt x="34740" y="71680"/>
                </a:lnTo>
                <a:lnTo>
                  <a:pt x="34680" y="71510"/>
                </a:lnTo>
                <a:lnTo>
                  <a:pt x="34200" y="70930"/>
                </a:lnTo>
                <a:lnTo>
                  <a:pt x="34320" y="70570"/>
                </a:lnTo>
                <a:lnTo>
                  <a:pt x="33990" y="70240"/>
                </a:lnTo>
                <a:lnTo>
                  <a:pt x="33800" y="69810"/>
                </a:lnTo>
                <a:lnTo>
                  <a:pt x="33990" y="68830"/>
                </a:lnTo>
                <a:lnTo>
                  <a:pt x="34810" y="67310"/>
                </a:lnTo>
                <a:lnTo>
                  <a:pt x="35010" y="66980"/>
                </a:lnTo>
                <a:lnTo>
                  <a:pt x="35440" y="66410"/>
                </a:lnTo>
                <a:lnTo>
                  <a:pt x="35550" y="66140"/>
                </a:lnTo>
                <a:lnTo>
                  <a:pt x="35750" y="66080"/>
                </a:lnTo>
                <a:lnTo>
                  <a:pt x="36430" y="66280"/>
                </a:lnTo>
                <a:lnTo>
                  <a:pt x="36590" y="66170"/>
                </a:lnTo>
                <a:lnTo>
                  <a:pt x="36710" y="65960"/>
                </a:lnTo>
                <a:lnTo>
                  <a:pt x="36850" y="65760"/>
                </a:lnTo>
                <a:lnTo>
                  <a:pt x="36860" y="65390"/>
                </a:lnTo>
                <a:lnTo>
                  <a:pt x="36740" y="65050"/>
                </a:lnTo>
                <a:lnTo>
                  <a:pt x="36550" y="64370"/>
                </a:lnTo>
                <a:lnTo>
                  <a:pt x="36280" y="64000"/>
                </a:lnTo>
                <a:lnTo>
                  <a:pt x="35950" y="63440"/>
                </a:lnTo>
                <a:lnTo>
                  <a:pt x="36040" y="63130"/>
                </a:lnTo>
                <a:lnTo>
                  <a:pt x="36560" y="62450"/>
                </a:lnTo>
                <a:lnTo>
                  <a:pt x="36720" y="62160"/>
                </a:lnTo>
                <a:lnTo>
                  <a:pt x="37100" y="60970"/>
                </a:lnTo>
                <a:lnTo>
                  <a:pt x="37250" y="60280"/>
                </a:lnTo>
                <a:lnTo>
                  <a:pt x="37250" y="60270"/>
                </a:lnTo>
                <a:lnTo>
                  <a:pt x="37740" y="60270"/>
                </a:lnTo>
                <a:lnTo>
                  <a:pt x="38470" y="60270"/>
                </a:lnTo>
                <a:lnTo>
                  <a:pt x="38900" y="60270"/>
                </a:lnTo>
                <a:lnTo>
                  <a:pt x="39300" y="60270"/>
                </a:lnTo>
                <a:lnTo>
                  <a:pt x="39670" y="60270"/>
                </a:lnTo>
                <a:lnTo>
                  <a:pt x="40020" y="60270"/>
                </a:lnTo>
                <a:lnTo>
                  <a:pt x="40760" y="60270"/>
                </a:lnTo>
                <a:lnTo>
                  <a:pt x="41630" y="60270"/>
                </a:lnTo>
                <a:lnTo>
                  <a:pt x="41630" y="60280"/>
                </a:lnTo>
                <a:lnTo>
                  <a:pt x="41640" y="60280"/>
                </a:lnTo>
                <a:lnTo>
                  <a:pt x="41650" y="60280"/>
                </a:lnTo>
                <a:lnTo>
                  <a:pt x="41660" y="60280"/>
                </a:lnTo>
                <a:lnTo>
                  <a:pt x="41660" y="60270"/>
                </a:lnTo>
                <a:lnTo>
                  <a:pt x="41660" y="60240"/>
                </a:lnTo>
                <a:lnTo>
                  <a:pt x="41660" y="60230"/>
                </a:lnTo>
                <a:lnTo>
                  <a:pt x="41740" y="60200"/>
                </a:lnTo>
                <a:lnTo>
                  <a:pt x="42090" y="60090"/>
                </a:lnTo>
                <a:lnTo>
                  <a:pt x="42220" y="60050"/>
                </a:lnTo>
                <a:lnTo>
                  <a:pt x="42520" y="59950"/>
                </a:lnTo>
                <a:lnTo>
                  <a:pt x="42550" y="60030"/>
                </a:lnTo>
                <a:lnTo>
                  <a:pt x="42560" y="60090"/>
                </a:lnTo>
                <a:lnTo>
                  <a:pt x="42570" y="60140"/>
                </a:lnTo>
                <a:lnTo>
                  <a:pt x="42590" y="60180"/>
                </a:lnTo>
                <a:lnTo>
                  <a:pt x="42600" y="60220"/>
                </a:lnTo>
                <a:lnTo>
                  <a:pt x="42600" y="60260"/>
                </a:lnTo>
                <a:lnTo>
                  <a:pt x="42650" y="60260"/>
                </a:lnTo>
                <a:lnTo>
                  <a:pt x="42740" y="60270"/>
                </a:lnTo>
                <a:lnTo>
                  <a:pt x="42800" y="60280"/>
                </a:lnTo>
                <a:lnTo>
                  <a:pt x="43000" y="60270"/>
                </a:lnTo>
                <a:lnTo>
                  <a:pt x="43050" y="60280"/>
                </a:lnTo>
                <a:lnTo>
                  <a:pt x="43200" y="60280"/>
                </a:lnTo>
                <a:lnTo>
                  <a:pt x="43310" y="60300"/>
                </a:lnTo>
                <a:lnTo>
                  <a:pt x="43350" y="60320"/>
                </a:lnTo>
                <a:lnTo>
                  <a:pt x="43420" y="60350"/>
                </a:lnTo>
                <a:lnTo>
                  <a:pt x="43440" y="60380"/>
                </a:lnTo>
                <a:lnTo>
                  <a:pt x="43450" y="60390"/>
                </a:lnTo>
                <a:lnTo>
                  <a:pt x="43490" y="60460"/>
                </a:lnTo>
                <a:lnTo>
                  <a:pt x="43520" y="60590"/>
                </a:lnTo>
                <a:lnTo>
                  <a:pt x="43550" y="60740"/>
                </a:lnTo>
                <a:lnTo>
                  <a:pt x="43570" y="60780"/>
                </a:lnTo>
                <a:lnTo>
                  <a:pt x="43590" y="60840"/>
                </a:lnTo>
                <a:lnTo>
                  <a:pt x="43600" y="60920"/>
                </a:lnTo>
                <a:lnTo>
                  <a:pt x="43620" y="60980"/>
                </a:lnTo>
                <a:lnTo>
                  <a:pt x="43630" y="61050"/>
                </a:lnTo>
                <a:lnTo>
                  <a:pt x="43760" y="61440"/>
                </a:lnTo>
                <a:lnTo>
                  <a:pt x="43920" y="62000"/>
                </a:lnTo>
                <a:lnTo>
                  <a:pt x="43720" y="62310"/>
                </a:lnTo>
                <a:lnTo>
                  <a:pt x="43330" y="62980"/>
                </a:lnTo>
                <a:lnTo>
                  <a:pt x="42970" y="63270"/>
                </a:lnTo>
                <a:lnTo>
                  <a:pt x="42550" y="63250"/>
                </a:lnTo>
                <a:lnTo>
                  <a:pt x="42390" y="63300"/>
                </a:lnTo>
                <a:lnTo>
                  <a:pt x="42340" y="63290"/>
                </a:lnTo>
                <a:lnTo>
                  <a:pt x="42210" y="63330"/>
                </a:lnTo>
                <a:lnTo>
                  <a:pt x="42170" y="63310"/>
                </a:lnTo>
                <a:lnTo>
                  <a:pt x="42130" y="63320"/>
                </a:lnTo>
                <a:lnTo>
                  <a:pt x="42050" y="63310"/>
                </a:lnTo>
                <a:lnTo>
                  <a:pt x="42000" y="63390"/>
                </a:lnTo>
                <a:lnTo>
                  <a:pt x="41970" y="63390"/>
                </a:lnTo>
                <a:lnTo>
                  <a:pt x="41930" y="63360"/>
                </a:lnTo>
                <a:lnTo>
                  <a:pt x="41920" y="63370"/>
                </a:lnTo>
                <a:lnTo>
                  <a:pt x="41860" y="63380"/>
                </a:lnTo>
                <a:lnTo>
                  <a:pt x="41830" y="63390"/>
                </a:lnTo>
                <a:lnTo>
                  <a:pt x="41800" y="63420"/>
                </a:lnTo>
                <a:lnTo>
                  <a:pt x="41770" y="63470"/>
                </a:lnTo>
                <a:lnTo>
                  <a:pt x="41770" y="63480"/>
                </a:lnTo>
                <a:lnTo>
                  <a:pt x="41730" y="63500"/>
                </a:lnTo>
                <a:lnTo>
                  <a:pt x="41700" y="63490"/>
                </a:lnTo>
                <a:lnTo>
                  <a:pt x="41680" y="63480"/>
                </a:lnTo>
                <a:lnTo>
                  <a:pt x="41630" y="63440"/>
                </a:lnTo>
                <a:lnTo>
                  <a:pt x="41560" y="63460"/>
                </a:lnTo>
                <a:lnTo>
                  <a:pt x="41500" y="63440"/>
                </a:lnTo>
                <a:lnTo>
                  <a:pt x="41480" y="63430"/>
                </a:lnTo>
                <a:lnTo>
                  <a:pt x="41460" y="63510"/>
                </a:lnTo>
                <a:lnTo>
                  <a:pt x="41320" y="64010"/>
                </a:lnTo>
                <a:lnTo>
                  <a:pt x="41120" y="64470"/>
                </a:lnTo>
                <a:lnTo>
                  <a:pt x="41150" y="64710"/>
                </a:lnTo>
                <a:lnTo>
                  <a:pt x="41200" y="64910"/>
                </a:lnTo>
                <a:lnTo>
                  <a:pt x="41090" y="65050"/>
                </a:lnTo>
                <a:lnTo>
                  <a:pt x="41050" y="65450"/>
                </a:lnTo>
                <a:lnTo>
                  <a:pt x="40820" y="65620"/>
                </a:lnTo>
                <a:lnTo>
                  <a:pt x="40800" y="65780"/>
                </a:lnTo>
                <a:lnTo>
                  <a:pt x="41650" y="66320"/>
                </a:lnTo>
                <a:lnTo>
                  <a:pt x="42680" y="66740"/>
                </a:lnTo>
                <a:lnTo>
                  <a:pt x="43010" y="66980"/>
                </a:lnTo>
                <a:lnTo>
                  <a:pt x="43390" y="67310"/>
                </a:lnTo>
                <a:lnTo>
                  <a:pt x="43440" y="67870"/>
                </a:lnTo>
                <a:lnTo>
                  <a:pt x="43820" y="68140"/>
                </a:lnTo>
                <a:lnTo>
                  <a:pt x="43710" y="68460"/>
                </a:lnTo>
                <a:lnTo>
                  <a:pt x="43780" y="69060"/>
                </a:lnTo>
                <a:lnTo>
                  <a:pt x="44190" y="69120"/>
                </a:lnTo>
                <a:lnTo>
                  <a:pt x="44570" y="69060"/>
                </a:lnTo>
                <a:lnTo>
                  <a:pt x="44550" y="68930"/>
                </a:lnTo>
                <a:lnTo>
                  <a:pt x="44550" y="68880"/>
                </a:lnTo>
                <a:lnTo>
                  <a:pt x="44540" y="68790"/>
                </a:lnTo>
                <a:lnTo>
                  <a:pt x="44540" y="68640"/>
                </a:lnTo>
                <a:lnTo>
                  <a:pt x="44610" y="68560"/>
                </a:lnTo>
                <a:lnTo>
                  <a:pt x="44690" y="68440"/>
                </a:lnTo>
                <a:lnTo>
                  <a:pt x="44770" y="68290"/>
                </a:lnTo>
                <a:lnTo>
                  <a:pt x="44830" y="68230"/>
                </a:lnTo>
                <a:lnTo>
                  <a:pt x="44890" y="68170"/>
                </a:lnTo>
                <a:lnTo>
                  <a:pt x="44950" y="68160"/>
                </a:lnTo>
                <a:lnTo>
                  <a:pt x="45000" y="68200"/>
                </a:lnTo>
                <a:lnTo>
                  <a:pt x="45130" y="68440"/>
                </a:lnTo>
                <a:lnTo>
                  <a:pt x="45190" y="68560"/>
                </a:lnTo>
                <a:lnTo>
                  <a:pt x="45190" y="68640"/>
                </a:lnTo>
                <a:lnTo>
                  <a:pt x="45200" y="68880"/>
                </a:lnTo>
                <a:lnTo>
                  <a:pt x="45280" y="68990"/>
                </a:lnTo>
                <a:lnTo>
                  <a:pt x="45340" y="69220"/>
                </a:lnTo>
                <a:lnTo>
                  <a:pt x="45040" y="69520"/>
                </a:lnTo>
                <a:lnTo>
                  <a:pt x="45120" y="69650"/>
                </a:lnTo>
                <a:lnTo>
                  <a:pt x="45120" y="69810"/>
                </a:lnTo>
                <a:lnTo>
                  <a:pt x="45190" y="70080"/>
                </a:lnTo>
                <a:lnTo>
                  <a:pt x="45070" y="70290"/>
                </a:lnTo>
                <a:lnTo>
                  <a:pt x="45070" y="70380"/>
                </a:lnTo>
                <a:lnTo>
                  <a:pt x="45150" y="70550"/>
                </a:lnTo>
                <a:lnTo>
                  <a:pt x="45150" y="70880"/>
                </a:lnTo>
                <a:lnTo>
                  <a:pt x="45270" y="70900"/>
                </a:lnTo>
                <a:lnTo>
                  <a:pt x="45380" y="70910"/>
                </a:lnTo>
                <a:lnTo>
                  <a:pt x="45590" y="70940"/>
                </a:lnTo>
                <a:lnTo>
                  <a:pt x="45740" y="70900"/>
                </a:lnTo>
                <a:lnTo>
                  <a:pt x="45940" y="70950"/>
                </a:lnTo>
                <a:lnTo>
                  <a:pt x="46200" y="70980"/>
                </a:lnTo>
                <a:lnTo>
                  <a:pt x="46280" y="70970"/>
                </a:lnTo>
                <a:lnTo>
                  <a:pt x="46330" y="70950"/>
                </a:lnTo>
                <a:lnTo>
                  <a:pt x="46350" y="70950"/>
                </a:lnTo>
                <a:lnTo>
                  <a:pt x="46360" y="70950"/>
                </a:lnTo>
                <a:lnTo>
                  <a:pt x="46390" y="70930"/>
                </a:lnTo>
                <a:lnTo>
                  <a:pt x="46430" y="70930"/>
                </a:lnTo>
                <a:lnTo>
                  <a:pt x="46460" y="70930"/>
                </a:lnTo>
                <a:lnTo>
                  <a:pt x="46490" y="70950"/>
                </a:lnTo>
                <a:lnTo>
                  <a:pt x="46510" y="70960"/>
                </a:lnTo>
                <a:lnTo>
                  <a:pt x="46540" y="70990"/>
                </a:lnTo>
                <a:lnTo>
                  <a:pt x="46680" y="71020"/>
                </a:lnTo>
                <a:lnTo>
                  <a:pt x="46800" y="71050"/>
                </a:lnTo>
                <a:lnTo>
                  <a:pt x="46950" y="71020"/>
                </a:lnTo>
                <a:lnTo>
                  <a:pt x="47280" y="70810"/>
                </a:lnTo>
                <a:lnTo>
                  <a:pt x="47340" y="70770"/>
                </a:lnTo>
                <a:lnTo>
                  <a:pt x="47440" y="70720"/>
                </a:lnTo>
                <a:lnTo>
                  <a:pt x="47520" y="70600"/>
                </a:lnTo>
                <a:lnTo>
                  <a:pt x="47720" y="70470"/>
                </a:lnTo>
                <a:lnTo>
                  <a:pt x="47910" y="70190"/>
                </a:lnTo>
                <a:lnTo>
                  <a:pt x="47920" y="70100"/>
                </a:lnTo>
                <a:lnTo>
                  <a:pt x="47980" y="69980"/>
                </a:lnTo>
                <a:lnTo>
                  <a:pt x="48060" y="69920"/>
                </a:lnTo>
                <a:lnTo>
                  <a:pt x="48170" y="69840"/>
                </a:lnTo>
                <a:lnTo>
                  <a:pt x="48180" y="69800"/>
                </a:lnTo>
                <a:lnTo>
                  <a:pt x="48180" y="69770"/>
                </a:lnTo>
                <a:lnTo>
                  <a:pt x="48200" y="69730"/>
                </a:lnTo>
                <a:lnTo>
                  <a:pt x="48240" y="69710"/>
                </a:lnTo>
                <a:lnTo>
                  <a:pt x="48300" y="69710"/>
                </a:lnTo>
                <a:lnTo>
                  <a:pt x="48340" y="69700"/>
                </a:lnTo>
                <a:lnTo>
                  <a:pt x="48340" y="69670"/>
                </a:lnTo>
                <a:lnTo>
                  <a:pt x="48310" y="69610"/>
                </a:lnTo>
                <a:lnTo>
                  <a:pt x="48290" y="69580"/>
                </a:lnTo>
                <a:lnTo>
                  <a:pt x="48300" y="69540"/>
                </a:lnTo>
                <a:lnTo>
                  <a:pt x="48330" y="69510"/>
                </a:lnTo>
                <a:lnTo>
                  <a:pt x="48430" y="69500"/>
                </a:lnTo>
                <a:lnTo>
                  <a:pt x="48500" y="69470"/>
                </a:lnTo>
                <a:lnTo>
                  <a:pt x="49060" y="69250"/>
                </a:lnTo>
                <a:lnTo>
                  <a:pt x="49360" y="69170"/>
                </a:lnTo>
                <a:lnTo>
                  <a:pt x="49470" y="69100"/>
                </a:lnTo>
                <a:lnTo>
                  <a:pt x="49440" y="69240"/>
                </a:lnTo>
                <a:lnTo>
                  <a:pt x="49480" y="69380"/>
                </a:lnTo>
                <a:lnTo>
                  <a:pt x="49760" y="69730"/>
                </a:lnTo>
                <a:lnTo>
                  <a:pt x="49930" y="70520"/>
                </a:lnTo>
                <a:lnTo>
                  <a:pt x="50220" y="71100"/>
                </a:lnTo>
                <a:lnTo>
                  <a:pt x="50200" y="71650"/>
                </a:lnTo>
                <a:lnTo>
                  <a:pt x="50180" y="71630"/>
                </a:lnTo>
                <a:lnTo>
                  <a:pt x="50170" y="71640"/>
                </a:lnTo>
                <a:lnTo>
                  <a:pt x="50160" y="71650"/>
                </a:lnTo>
                <a:lnTo>
                  <a:pt x="50150" y="71660"/>
                </a:lnTo>
                <a:lnTo>
                  <a:pt x="50150" y="71680"/>
                </a:lnTo>
                <a:lnTo>
                  <a:pt x="50160" y="71720"/>
                </a:lnTo>
                <a:lnTo>
                  <a:pt x="50150" y="71740"/>
                </a:lnTo>
                <a:lnTo>
                  <a:pt x="50140" y="71750"/>
                </a:lnTo>
                <a:lnTo>
                  <a:pt x="50110" y="71770"/>
                </a:lnTo>
                <a:lnTo>
                  <a:pt x="50110" y="71780"/>
                </a:lnTo>
                <a:lnTo>
                  <a:pt x="50130" y="71800"/>
                </a:lnTo>
                <a:lnTo>
                  <a:pt x="50140" y="71780"/>
                </a:lnTo>
                <a:lnTo>
                  <a:pt x="50160" y="71760"/>
                </a:lnTo>
                <a:lnTo>
                  <a:pt x="50170" y="71740"/>
                </a:lnTo>
                <a:lnTo>
                  <a:pt x="50180" y="71730"/>
                </a:lnTo>
                <a:lnTo>
                  <a:pt x="50190" y="71730"/>
                </a:lnTo>
                <a:lnTo>
                  <a:pt x="50190" y="71740"/>
                </a:lnTo>
                <a:lnTo>
                  <a:pt x="50200" y="71770"/>
                </a:lnTo>
                <a:lnTo>
                  <a:pt x="50210" y="71810"/>
                </a:lnTo>
                <a:lnTo>
                  <a:pt x="50200" y="71820"/>
                </a:lnTo>
                <a:lnTo>
                  <a:pt x="50190" y="71830"/>
                </a:lnTo>
                <a:lnTo>
                  <a:pt x="50180" y="71830"/>
                </a:lnTo>
                <a:lnTo>
                  <a:pt x="50170" y="71840"/>
                </a:lnTo>
                <a:lnTo>
                  <a:pt x="50140" y="71860"/>
                </a:lnTo>
                <a:lnTo>
                  <a:pt x="50120" y="71880"/>
                </a:lnTo>
                <a:lnTo>
                  <a:pt x="50090" y="71920"/>
                </a:lnTo>
                <a:lnTo>
                  <a:pt x="50080" y="71940"/>
                </a:lnTo>
                <a:lnTo>
                  <a:pt x="50080" y="72010"/>
                </a:lnTo>
                <a:lnTo>
                  <a:pt x="50080" y="72030"/>
                </a:lnTo>
                <a:lnTo>
                  <a:pt x="50060" y="72030"/>
                </a:lnTo>
                <a:lnTo>
                  <a:pt x="50040" y="72030"/>
                </a:lnTo>
                <a:lnTo>
                  <a:pt x="50000" y="72020"/>
                </a:lnTo>
                <a:lnTo>
                  <a:pt x="49980" y="72010"/>
                </a:lnTo>
                <a:lnTo>
                  <a:pt x="49930" y="72010"/>
                </a:lnTo>
                <a:lnTo>
                  <a:pt x="49900" y="72020"/>
                </a:lnTo>
                <a:lnTo>
                  <a:pt x="49880" y="72050"/>
                </a:lnTo>
                <a:lnTo>
                  <a:pt x="49860" y="72060"/>
                </a:lnTo>
                <a:lnTo>
                  <a:pt x="49830" y="72090"/>
                </a:lnTo>
                <a:lnTo>
                  <a:pt x="49780" y="72110"/>
                </a:lnTo>
                <a:lnTo>
                  <a:pt x="49750" y="72140"/>
                </a:lnTo>
                <a:lnTo>
                  <a:pt x="49710" y="72180"/>
                </a:lnTo>
                <a:lnTo>
                  <a:pt x="49680" y="72200"/>
                </a:lnTo>
                <a:lnTo>
                  <a:pt x="49660" y="72190"/>
                </a:lnTo>
                <a:lnTo>
                  <a:pt x="49620" y="72190"/>
                </a:lnTo>
                <a:lnTo>
                  <a:pt x="49600" y="72190"/>
                </a:lnTo>
                <a:lnTo>
                  <a:pt x="49570" y="72210"/>
                </a:lnTo>
                <a:lnTo>
                  <a:pt x="49540" y="72220"/>
                </a:lnTo>
                <a:lnTo>
                  <a:pt x="49510" y="72230"/>
                </a:lnTo>
                <a:lnTo>
                  <a:pt x="49490" y="72240"/>
                </a:lnTo>
                <a:lnTo>
                  <a:pt x="49460" y="72260"/>
                </a:lnTo>
                <a:lnTo>
                  <a:pt x="49440" y="72300"/>
                </a:lnTo>
                <a:lnTo>
                  <a:pt x="49430" y="72340"/>
                </a:lnTo>
                <a:lnTo>
                  <a:pt x="49420" y="72410"/>
                </a:lnTo>
                <a:lnTo>
                  <a:pt x="49430" y="72450"/>
                </a:lnTo>
                <a:lnTo>
                  <a:pt x="49430" y="72480"/>
                </a:lnTo>
                <a:lnTo>
                  <a:pt x="49430" y="72510"/>
                </a:lnTo>
                <a:lnTo>
                  <a:pt x="49410" y="72540"/>
                </a:lnTo>
                <a:lnTo>
                  <a:pt x="49410" y="72570"/>
                </a:lnTo>
                <a:lnTo>
                  <a:pt x="49390" y="72600"/>
                </a:lnTo>
                <a:lnTo>
                  <a:pt x="49360" y="72640"/>
                </a:lnTo>
                <a:lnTo>
                  <a:pt x="49350" y="72670"/>
                </a:lnTo>
                <a:lnTo>
                  <a:pt x="49310" y="72690"/>
                </a:lnTo>
                <a:lnTo>
                  <a:pt x="49290" y="72700"/>
                </a:lnTo>
                <a:lnTo>
                  <a:pt x="49270" y="72740"/>
                </a:lnTo>
                <a:lnTo>
                  <a:pt x="49260" y="72770"/>
                </a:lnTo>
                <a:lnTo>
                  <a:pt x="49240" y="72810"/>
                </a:lnTo>
                <a:lnTo>
                  <a:pt x="49220" y="72830"/>
                </a:lnTo>
                <a:lnTo>
                  <a:pt x="49180" y="72850"/>
                </a:lnTo>
                <a:lnTo>
                  <a:pt x="49170" y="72850"/>
                </a:lnTo>
                <a:lnTo>
                  <a:pt x="49120" y="72870"/>
                </a:lnTo>
                <a:lnTo>
                  <a:pt x="49100" y="72890"/>
                </a:lnTo>
                <a:lnTo>
                  <a:pt x="49080" y="72920"/>
                </a:lnTo>
                <a:lnTo>
                  <a:pt x="49070" y="72930"/>
                </a:lnTo>
                <a:lnTo>
                  <a:pt x="49040" y="72940"/>
                </a:lnTo>
                <a:lnTo>
                  <a:pt x="48990" y="72950"/>
                </a:lnTo>
                <a:lnTo>
                  <a:pt x="48910" y="72950"/>
                </a:lnTo>
                <a:lnTo>
                  <a:pt x="48850" y="72970"/>
                </a:lnTo>
                <a:lnTo>
                  <a:pt x="48810" y="72990"/>
                </a:lnTo>
                <a:lnTo>
                  <a:pt x="48810" y="73000"/>
                </a:lnTo>
                <a:lnTo>
                  <a:pt x="48780" y="73030"/>
                </a:lnTo>
                <a:lnTo>
                  <a:pt x="48750" y="73080"/>
                </a:lnTo>
                <a:lnTo>
                  <a:pt x="48730" y="73090"/>
                </a:lnTo>
                <a:lnTo>
                  <a:pt x="48650" y="73120"/>
                </a:lnTo>
                <a:lnTo>
                  <a:pt x="48640" y="73130"/>
                </a:lnTo>
                <a:lnTo>
                  <a:pt x="48630" y="73130"/>
                </a:lnTo>
                <a:lnTo>
                  <a:pt x="48590" y="73170"/>
                </a:lnTo>
                <a:lnTo>
                  <a:pt x="48580" y="73200"/>
                </a:lnTo>
                <a:lnTo>
                  <a:pt x="48620" y="73230"/>
                </a:lnTo>
                <a:lnTo>
                  <a:pt x="48660" y="73270"/>
                </a:lnTo>
                <a:lnTo>
                  <a:pt x="48710" y="73350"/>
                </a:lnTo>
                <a:lnTo>
                  <a:pt x="48740" y="73370"/>
                </a:lnTo>
                <a:lnTo>
                  <a:pt x="48760" y="73410"/>
                </a:lnTo>
                <a:lnTo>
                  <a:pt x="48740" y="73440"/>
                </a:lnTo>
                <a:lnTo>
                  <a:pt x="48710" y="73470"/>
                </a:lnTo>
                <a:lnTo>
                  <a:pt x="48680" y="73480"/>
                </a:lnTo>
                <a:lnTo>
                  <a:pt x="48650" y="73490"/>
                </a:lnTo>
                <a:lnTo>
                  <a:pt x="48620" y="73480"/>
                </a:lnTo>
                <a:lnTo>
                  <a:pt x="48600" y="73470"/>
                </a:lnTo>
                <a:lnTo>
                  <a:pt x="48590" y="73460"/>
                </a:lnTo>
                <a:lnTo>
                  <a:pt x="48530" y="73450"/>
                </a:lnTo>
                <a:lnTo>
                  <a:pt x="48460" y="73440"/>
                </a:lnTo>
                <a:lnTo>
                  <a:pt x="48410" y="73420"/>
                </a:lnTo>
                <a:lnTo>
                  <a:pt x="48390" y="73440"/>
                </a:lnTo>
                <a:lnTo>
                  <a:pt x="48370" y="73460"/>
                </a:lnTo>
                <a:lnTo>
                  <a:pt x="48340" y="73460"/>
                </a:lnTo>
                <a:lnTo>
                  <a:pt x="48320" y="73480"/>
                </a:lnTo>
                <a:lnTo>
                  <a:pt x="48310" y="73500"/>
                </a:lnTo>
                <a:lnTo>
                  <a:pt x="48280" y="73530"/>
                </a:lnTo>
                <a:lnTo>
                  <a:pt x="48270" y="73560"/>
                </a:lnTo>
                <a:lnTo>
                  <a:pt x="48260" y="73580"/>
                </a:lnTo>
                <a:lnTo>
                  <a:pt x="48230" y="73600"/>
                </a:lnTo>
                <a:lnTo>
                  <a:pt x="48210" y="73620"/>
                </a:lnTo>
                <a:lnTo>
                  <a:pt x="48180" y="73630"/>
                </a:lnTo>
                <a:lnTo>
                  <a:pt x="48150" y="73660"/>
                </a:lnTo>
                <a:lnTo>
                  <a:pt x="48130" y="73670"/>
                </a:lnTo>
                <a:lnTo>
                  <a:pt x="48120" y="73700"/>
                </a:lnTo>
                <a:lnTo>
                  <a:pt x="48090" y="73730"/>
                </a:lnTo>
                <a:lnTo>
                  <a:pt x="48090" y="73740"/>
                </a:lnTo>
                <a:lnTo>
                  <a:pt x="48090" y="73780"/>
                </a:lnTo>
                <a:lnTo>
                  <a:pt x="48080" y="73830"/>
                </a:lnTo>
                <a:lnTo>
                  <a:pt x="48080" y="73860"/>
                </a:lnTo>
                <a:lnTo>
                  <a:pt x="48110" y="73870"/>
                </a:lnTo>
                <a:lnTo>
                  <a:pt x="48140" y="73880"/>
                </a:lnTo>
                <a:lnTo>
                  <a:pt x="48160" y="73900"/>
                </a:lnTo>
                <a:lnTo>
                  <a:pt x="48160" y="73920"/>
                </a:lnTo>
                <a:lnTo>
                  <a:pt x="48160" y="73930"/>
                </a:lnTo>
                <a:lnTo>
                  <a:pt x="48180" y="73950"/>
                </a:lnTo>
                <a:lnTo>
                  <a:pt x="48200" y="73950"/>
                </a:lnTo>
                <a:lnTo>
                  <a:pt x="48230" y="73970"/>
                </a:lnTo>
                <a:lnTo>
                  <a:pt x="48250" y="73990"/>
                </a:lnTo>
                <a:lnTo>
                  <a:pt x="48270" y="74020"/>
                </a:lnTo>
                <a:lnTo>
                  <a:pt x="48290" y="74060"/>
                </a:lnTo>
                <a:lnTo>
                  <a:pt x="48320" y="74090"/>
                </a:lnTo>
                <a:lnTo>
                  <a:pt x="48400" y="74200"/>
                </a:lnTo>
                <a:lnTo>
                  <a:pt x="48470" y="74270"/>
                </a:lnTo>
                <a:lnTo>
                  <a:pt x="48480" y="74300"/>
                </a:lnTo>
                <a:lnTo>
                  <a:pt x="48470" y="74350"/>
                </a:lnTo>
                <a:lnTo>
                  <a:pt x="48470" y="74380"/>
                </a:lnTo>
                <a:lnTo>
                  <a:pt x="48480" y="74410"/>
                </a:lnTo>
                <a:lnTo>
                  <a:pt x="48480" y="74420"/>
                </a:lnTo>
                <a:lnTo>
                  <a:pt x="48500" y="74450"/>
                </a:lnTo>
                <a:lnTo>
                  <a:pt x="48500" y="74490"/>
                </a:lnTo>
                <a:lnTo>
                  <a:pt x="48520" y="74540"/>
                </a:lnTo>
                <a:lnTo>
                  <a:pt x="48540" y="74560"/>
                </a:lnTo>
                <a:lnTo>
                  <a:pt x="48670" y="74620"/>
                </a:lnTo>
                <a:lnTo>
                  <a:pt x="48740" y="74640"/>
                </a:lnTo>
                <a:lnTo>
                  <a:pt x="48750" y="74660"/>
                </a:lnTo>
                <a:lnTo>
                  <a:pt x="48780" y="74700"/>
                </a:lnTo>
                <a:lnTo>
                  <a:pt x="48780" y="74720"/>
                </a:lnTo>
                <a:lnTo>
                  <a:pt x="48790" y="74800"/>
                </a:lnTo>
                <a:lnTo>
                  <a:pt x="48800" y="74970"/>
                </a:lnTo>
                <a:lnTo>
                  <a:pt x="48790" y="74990"/>
                </a:lnTo>
                <a:lnTo>
                  <a:pt x="48760" y="75170"/>
                </a:lnTo>
                <a:lnTo>
                  <a:pt x="48750" y="75170"/>
                </a:lnTo>
                <a:lnTo>
                  <a:pt x="48750" y="75240"/>
                </a:lnTo>
                <a:lnTo>
                  <a:pt x="48820" y="75480"/>
                </a:lnTo>
                <a:lnTo>
                  <a:pt x="48830" y="75520"/>
                </a:lnTo>
                <a:lnTo>
                  <a:pt x="48820" y="75550"/>
                </a:lnTo>
                <a:lnTo>
                  <a:pt x="48810" y="75560"/>
                </a:lnTo>
                <a:lnTo>
                  <a:pt x="48790" y="75640"/>
                </a:lnTo>
                <a:lnTo>
                  <a:pt x="48790" y="75740"/>
                </a:lnTo>
                <a:lnTo>
                  <a:pt x="48790" y="75760"/>
                </a:lnTo>
                <a:lnTo>
                  <a:pt x="48770" y="75780"/>
                </a:lnTo>
                <a:lnTo>
                  <a:pt x="48750" y="75830"/>
                </a:lnTo>
                <a:lnTo>
                  <a:pt x="48730" y="75910"/>
                </a:lnTo>
                <a:lnTo>
                  <a:pt x="48720" y="75920"/>
                </a:lnTo>
                <a:lnTo>
                  <a:pt x="48710" y="75970"/>
                </a:lnTo>
                <a:lnTo>
                  <a:pt x="48700" y="75990"/>
                </a:lnTo>
                <a:lnTo>
                  <a:pt x="48700" y="76010"/>
                </a:lnTo>
                <a:lnTo>
                  <a:pt x="48690" y="76020"/>
                </a:lnTo>
                <a:lnTo>
                  <a:pt x="48680" y="76020"/>
                </a:lnTo>
                <a:lnTo>
                  <a:pt x="48670" y="76020"/>
                </a:lnTo>
                <a:lnTo>
                  <a:pt x="48660" y="76020"/>
                </a:lnTo>
                <a:lnTo>
                  <a:pt x="48640" y="76030"/>
                </a:lnTo>
                <a:lnTo>
                  <a:pt x="48640" y="76040"/>
                </a:lnTo>
                <a:lnTo>
                  <a:pt x="48630" y="76060"/>
                </a:lnTo>
                <a:lnTo>
                  <a:pt x="48630" y="76070"/>
                </a:lnTo>
                <a:lnTo>
                  <a:pt x="48600" y="76080"/>
                </a:lnTo>
                <a:lnTo>
                  <a:pt x="48580" y="76090"/>
                </a:lnTo>
                <a:lnTo>
                  <a:pt x="48570" y="76120"/>
                </a:lnTo>
                <a:lnTo>
                  <a:pt x="48540" y="76130"/>
                </a:lnTo>
                <a:lnTo>
                  <a:pt x="48520" y="76150"/>
                </a:lnTo>
                <a:lnTo>
                  <a:pt x="48510" y="76140"/>
                </a:lnTo>
                <a:lnTo>
                  <a:pt x="48490" y="76130"/>
                </a:lnTo>
                <a:lnTo>
                  <a:pt x="48480" y="76130"/>
                </a:lnTo>
                <a:lnTo>
                  <a:pt x="48460" y="76130"/>
                </a:lnTo>
                <a:lnTo>
                  <a:pt x="48440" y="76120"/>
                </a:lnTo>
                <a:lnTo>
                  <a:pt x="48400" y="76130"/>
                </a:lnTo>
                <a:lnTo>
                  <a:pt x="48380" y="76140"/>
                </a:lnTo>
                <a:lnTo>
                  <a:pt x="48370" y="76140"/>
                </a:lnTo>
                <a:lnTo>
                  <a:pt x="48350" y="76160"/>
                </a:lnTo>
                <a:lnTo>
                  <a:pt x="48320" y="76180"/>
                </a:lnTo>
                <a:lnTo>
                  <a:pt x="48310" y="76170"/>
                </a:lnTo>
                <a:lnTo>
                  <a:pt x="48290" y="76150"/>
                </a:lnTo>
                <a:lnTo>
                  <a:pt x="48250" y="76140"/>
                </a:lnTo>
                <a:lnTo>
                  <a:pt x="48220" y="76130"/>
                </a:lnTo>
                <a:lnTo>
                  <a:pt x="48200" y="76130"/>
                </a:lnTo>
                <a:lnTo>
                  <a:pt x="48200" y="76100"/>
                </a:lnTo>
                <a:lnTo>
                  <a:pt x="48200" y="76080"/>
                </a:lnTo>
                <a:lnTo>
                  <a:pt x="48190" y="76070"/>
                </a:lnTo>
                <a:lnTo>
                  <a:pt x="48160" y="76030"/>
                </a:lnTo>
                <a:lnTo>
                  <a:pt x="48110" y="75980"/>
                </a:lnTo>
                <a:lnTo>
                  <a:pt x="48020" y="75960"/>
                </a:lnTo>
                <a:lnTo>
                  <a:pt x="47980" y="75970"/>
                </a:lnTo>
                <a:lnTo>
                  <a:pt x="47930" y="76000"/>
                </a:lnTo>
                <a:lnTo>
                  <a:pt x="47910" y="76010"/>
                </a:lnTo>
                <a:lnTo>
                  <a:pt x="47880" y="76030"/>
                </a:lnTo>
                <a:lnTo>
                  <a:pt x="47800" y="76060"/>
                </a:lnTo>
                <a:lnTo>
                  <a:pt x="47770" y="76080"/>
                </a:lnTo>
                <a:lnTo>
                  <a:pt x="47750" y="76070"/>
                </a:lnTo>
                <a:lnTo>
                  <a:pt x="47680" y="76080"/>
                </a:lnTo>
                <a:lnTo>
                  <a:pt x="47640" y="76090"/>
                </a:lnTo>
                <a:lnTo>
                  <a:pt x="47610" y="76100"/>
                </a:lnTo>
                <a:lnTo>
                  <a:pt x="47590" y="76090"/>
                </a:lnTo>
                <a:lnTo>
                  <a:pt x="47570" y="76080"/>
                </a:lnTo>
                <a:lnTo>
                  <a:pt x="47540" y="76070"/>
                </a:lnTo>
                <a:lnTo>
                  <a:pt x="47530" y="76080"/>
                </a:lnTo>
                <a:lnTo>
                  <a:pt x="47510" y="76090"/>
                </a:lnTo>
                <a:lnTo>
                  <a:pt x="47490" y="76090"/>
                </a:lnTo>
                <a:lnTo>
                  <a:pt x="47480" y="76070"/>
                </a:lnTo>
                <a:lnTo>
                  <a:pt x="47470" y="76070"/>
                </a:lnTo>
                <a:lnTo>
                  <a:pt x="47470" y="76060"/>
                </a:lnTo>
                <a:lnTo>
                  <a:pt x="47450" y="76060"/>
                </a:lnTo>
                <a:lnTo>
                  <a:pt x="47430" y="76070"/>
                </a:lnTo>
                <a:lnTo>
                  <a:pt x="47370" y="76080"/>
                </a:lnTo>
                <a:lnTo>
                  <a:pt x="47340" y="76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