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Sikasso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Mali • State Map | Fully Editable Vector Shape</a:t>
            </a:r>
          </a:p>
        </p:txBody>
      </p:sp>
      <p:sp>
        <p:nvSpPr>
          <p:cNvPr id="101" name="Sikasso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25000" y="83010"/>
                </a:moveTo>
                <a:lnTo>
                  <a:pt x="25000" y="83000"/>
                </a:lnTo>
                <a:lnTo>
                  <a:pt x="25050" y="83010"/>
                </a:lnTo>
                <a:lnTo>
                  <a:pt x="25080" y="82970"/>
                </a:lnTo>
                <a:lnTo>
                  <a:pt x="25080" y="82930"/>
                </a:lnTo>
                <a:lnTo>
                  <a:pt x="25040" y="82900"/>
                </a:lnTo>
                <a:lnTo>
                  <a:pt x="25030" y="82870"/>
                </a:lnTo>
                <a:lnTo>
                  <a:pt x="25080" y="82870"/>
                </a:lnTo>
                <a:lnTo>
                  <a:pt x="25090" y="82830"/>
                </a:lnTo>
                <a:lnTo>
                  <a:pt x="25100" y="82830"/>
                </a:lnTo>
                <a:lnTo>
                  <a:pt x="25100" y="82810"/>
                </a:lnTo>
                <a:lnTo>
                  <a:pt x="25060" y="82770"/>
                </a:lnTo>
                <a:lnTo>
                  <a:pt x="25080" y="82750"/>
                </a:lnTo>
                <a:lnTo>
                  <a:pt x="25110" y="82770"/>
                </a:lnTo>
                <a:lnTo>
                  <a:pt x="25120" y="82750"/>
                </a:lnTo>
                <a:lnTo>
                  <a:pt x="25100" y="82730"/>
                </a:lnTo>
                <a:lnTo>
                  <a:pt x="25090" y="82690"/>
                </a:lnTo>
                <a:lnTo>
                  <a:pt x="25100" y="82660"/>
                </a:lnTo>
                <a:lnTo>
                  <a:pt x="25090" y="82650"/>
                </a:lnTo>
                <a:lnTo>
                  <a:pt x="25060" y="82650"/>
                </a:lnTo>
                <a:lnTo>
                  <a:pt x="25050" y="82630"/>
                </a:lnTo>
                <a:lnTo>
                  <a:pt x="25060" y="82620"/>
                </a:lnTo>
                <a:lnTo>
                  <a:pt x="25090" y="82620"/>
                </a:lnTo>
                <a:lnTo>
                  <a:pt x="25090" y="82580"/>
                </a:lnTo>
                <a:lnTo>
                  <a:pt x="25120" y="82550"/>
                </a:lnTo>
                <a:lnTo>
                  <a:pt x="25150" y="82540"/>
                </a:lnTo>
                <a:lnTo>
                  <a:pt x="25150" y="82530"/>
                </a:lnTo>
                <a:lnTo>
                  <a:pt x="25090" y="82510"/>
                </a:lnTo>
                <a:lnTo>
                  <a:pt x="25120" y="82470"/>
                </a:lnTo>
                <a:lnTo>
                  <a:pt x="25160" y="82460"/>
                </a:lnTo>
                <a:lnTo>
                  <a:pt x="25160" y="82420"/>
                </a:lnTo>
                <a:lnTo>
                  <a:pt x="25170" y="82410"/>
                </a:lnTo>
                <a:lnTo>
                  <a:pt x="25200" y="82400"/>
                </a:lnTo>
                <a:lnTo>
                  <a:pt x="25210" y="82400"/>
                </a:lnTo>
                <a:lnTo>
                  <a:pt x="25260" y="82410"/>
                </a:lnTo>
                <a:lnTo>
                  <a:pt x="25280" y="82420"/>
                </a:lnTo>
                <a:lnTo>
                  <a:pt x="25290" y="82460"/>
                </a:lnTo>
                <a:lnTo>
                  <a:pt x="25310" y="82460"/>
                </a:lnTo>
                <a:lnTo>
                  <a:pt x="25310" y="82450"/>
                </a:lnTo>
                <a:lnTo>
                  <a:pt x="25310" y="82400"/>
                </a:lnTo>
                <a:lnTo>
                  <a:pt x="25320" y="82380"/>
                </a:lnTo>
                <a:lnTo>
                  <a:pt x="25350" y="82370"/>
                </a:lnTo>
                <a:lnTo>
                  <a:pt x="25390" y="82350"/>
                </a:lnTo>
                <a:lnTo>
                  <a:pt x="25450" y="82280"/>
                </a:lnTo>
                <a:lnTo>
                  <a:pt x="25490" y="82290"/>
                </a:lnTo>
                <a:lnTo>
                  <a:pt x="25490" y="82280"/>
                </a:lnTo>
                <a:lnTo>
                  <a:pt x="25480" y="82250"/>
                </a:lnTo>
                <a:lnTo>
                  <a:pt x="25470" y="82230"/>
                </a:lnTo>
                <a:lnTo>
                  <a:pt x="25440" y="82190"/>
                </a:lnTo>
                <a:lnTo>
                  <a:pt x="25420" y="82190"/>
                </a:lnTo>
                <a:lnTo>
                  <a:pt x="25390" y="82190"/>
                </a:lnTo>
                <a:lnTo>
                  <a:pt x="25410" y="82170"/>
                </a:lnTo>
                <a:lnTo>
                  <a:pt x="25740" y="82070"/>
                </a:lnTo>
                <a:lnTo>
                  <a:pt x="26090" y="82080"/>
                </a:lnTo>
                <a:lnTo>
                  <a:pt x="26590" y="81900"/>
                </a:lnTo>
                <a:lnTo>
                  <a:pt x="26670" y="81860"/>
                </a:lnTo>
                <a:lnTo>
                  <a:pt x="26670" y="81830"/>
                </a:lnTo>
                <a:lnTo>
                  <a:pt x="26680" y="81800"/>
                </a:lnTo>
                <a:lnTo>
                  <a:pt x="26740" y="81750"/>
                </a:lnTo>
                <a:lnTo>
                  <a:pt x="26780" y="81760"/>
                </a:lnTo>
                <a:lnTo>
                  <a:pt x="26820" y="81780"/>
                </a:lnTo>
                <a:lnTo>
                  <a:pt x="26960" y="81910"/>
                </a:lnTo>
                <a:lnTo>
                  <a:pt x="27030" y="81910"/>
                </a:lnTo>
                <a:lnTo>
                  <a:pt x="27110" y="81910"/>
                </a:lnTo>
                <a:lnTo>
                  <a:pt x="27180" y="81910"/>
                </a:lnTo>
                <a:lnTo>
                  <a:pt x="27250" y="81910"/>
                </a:lnTo>
                <a:lnTo>
                  <a:pt x="27350" y="81910"/>
                </a:lnTo>
                <a:lnTo>
                  <a:pt x="27430" y="81900"/>
                </a:lnTo>
                <a:lnTo>
                  <a:pt x="27500" y="81870"/>
                </a:lnTo>
                <a:lnTo>
                  <a:pt x="27730" y="81790"/>
                </a:lnTo>
                <a:lnTo>
                  <a:pt x="28080" y="81420"/>
                </a:lnTo>
                <a:lnTo>
                  <a:pt x="28100" y="81350"/>
                </a:lnTo>
                <a:lnTo>
                  <a:pt x="28270" y="81340"/>
                </a:lnTo>
                <a:lnTo>
                  <a:pt x="28450" y="81200"/>
                </a:lnTo>
                <a:lnTo>
                  <a:pt x="28690" y="81020"/>
                </a:lnTo>
                <a:lnTo>
                  <a:pt x="29280" y="80660"/>
                </a:lnTo>
                <a:lnTo>
                  <a:pt x="29330" y="80660"/>
                </a:lnTo>
                <a:lnTo>
                  <a:pt x="29380" y="80620"/>
                </a:lnTo>
                <a:lnTo>
                  <a:pt x="29450" y="80600"/>
                </a:lnTo>
                <a:lnTo>
                  <a:pt x="29490" y="80560"/>
                </a:lnTo>
                <a:lnTo>
                  <a:pt x="29560" y="80500"/>
                </a:lnTo>
                <a:lnTo>
                  <a:pt x="29600" y="80430"/>
                </a:lnTo>
                <a:lnTo>
                  <a:pt x="29620" y="80410"/>
                </a:lnTo>
                <a:lnTo>
                  <a:pt x="29640" y="80380"/>
                </a:lnTo>
                <a:lnTo>
                  <a:pt x="29710" y="80380"/>
                </a:lnTo>
                <a:lnTo>
                  <a:pt x="29720" y="80400"/>
                </a:lnTo>
                <a:lnTo>
                  <a:pt x="29730" y="80390"/>
                </a:lnTo>
                <a:lnTo>
                  <a:pt x="29790" y="80400"/>
                </a:lnTo>
                <a:lnTo>
                  <a:pt x="29810" y="80410"/>
                </a:lnTo>
                <a:lnTo>
                  <a:pt x="29830" y="80400"/>
                </a:lnTo>
                <a:lnTo>
                  <a:pt x="29850" y="80400"/>
                </a:lnTo>
                <a:lnTo>
                  <a:pt x="29890" y="80400"/>
                </a:lnTo>
                <a:lnTo>
                  <a:pt x="29920" y="80420"/>
                </a:lnTo>
                <a:lnTo>
                  <a:pt x="29960" y="80440"/>
                </a:lnTo>
                <a:lnTo>
                  <a:pt x="30000" y="80440"/>
                </a:lnTo>
                <a:lnTo>
                  <a:pt x="30030" y="80400"/>
                </a:lnTo>
                <a:lnTo>
                  <a:pt x="30040" y="80420"/>
                </a:lnTo>
                <a:lnTo>
                  <a:pt x="30050" y="80430"/>
                </a:lnTo>
                <a:lnTo>
                  <a:pt x="30080" y="80410"/>
                </a:lnTo>
                <a:lnTo>
                  <a:pt x="30090" y="80370"/>
                </a:lnTo>
                <a:lnTo>
                  <a:pt x="30110" y="80370"/>
                </a:lnTo>
                <a:lnTo>
                  <a:pt x="30140" y="80330"/>
                </a:lnTo>
                <a:lnTo>
                  <a:pt x="30160" y="80340"/>
                </a:lnTo>
                <a:lnTo>
                  <a:pt x="30170" y="80330"/>
                </a:lnTo>
                <a:lnTo>
                  <a:pt x="30190" y="80320"/>
                </a:lnTo>
                <a:lnTo>
                  <a:pt x="30200" y="80270"/>
                </a:lnTo>
                <a:lnTo>
                  <a:pt x="30160" y="80270"/>
                </a:lnTo>
                <a:lnTo>
                  <a:pt x="30190" y="80240"/>
                </a:lnTo>
                <a:lnTo>
                  <a:pt x="30220" y="80230"/>
                </a:lnTo>
                <a:lnTo>
                  <a:pt x="30250" y="80220"/>
                </a:lnTo>
                <a:lnTo>
                  <a:pt x="30270" y="80220"/>
                </a:lnTo>
                <a:lnTo>
                  <a:pt x="30280" y="80220"/>
                </a:lnTo>
                <a:lnTo>
                  <a:pt x="30280" y="80190"/>
                </a:lnTo>
                <a:lnTo>
                  <a:pt x="30290" y="80170"/>
                </a:lnTo>
                <a:lnTo>
                  <a:pt x="30320" y="80180"/>
                </a:lnTo>
                <a:lnTo>
                  <a:pt x="30340" y="80180"/>
                </a:lnTo>
                <a:lnTo>
                  <a:pt x="30380" y="80160"/>
                </a:lnTo>
                <a:lnTo>
                  <a:pt x="30420" y="80150"/>
                </a:lnTo>
                <a:lnTo>
                  <a:pt x="30420" y="80100"/>
                </a:lnTo>
                <a:lnTo>
                  <a:pt x="30490" y="80070"/>
                </a:lnTo>
                <a:lnTo>
                  <a:pt x="30490" y="80030"/>
                </a:lnTo>
                <a:lnTo>
                  <a:pt x="30520" y="80020"/>
                </a:lnTo>
                <a:lnTo>
                  <a:pt x="30530" y="80010"/>
                </a:lnTo>
                <a:lnTo>
                  <a:pt x="30520" y="79980"/>
                </a:lnTo>
                <a:lnTo>
                  <a:pt x="30540" y="79970"/>
                </a:lnTo>
                <a:lnTo>
                  <a:pt x="30570" y="79960"/>
                </a:lnTo>
                <a:lnTo>
                  <a:pt x="30570" y="79940"/>
                </a:lnTo>
                <a:lnTo>
                  <a:pt x="30570" y="79920"/>
                </a:lnTo>
                <a:lnTo>
                  <a:pt x="30570" y="79890"/>
                </a:lnTo>
                <a:lnTo>
                  <a:pt x="30570" y="79880"/>
                </a:lnTo>
                <a:lnTo>
                  <a:pt x="30550" y="79820"/>
                </a:lnTo>
                <a:lnTo>
                  <a:pt x="30570" y="79790"/>
                </a:lnTo>
                <a:lnTo>
                  <a:pt x="30580" y="79780"/>
                </a:lnTo>
                <a:lnTo>
                  <a:pt x="30570" y="79750"/>
                </a:lnTo>
                <a:lnTo>
                  <a:pt x="30590" y="79720"/>
                </a:lnTo>
                <a:lnTo>
                  <a:pt x="30590" y="79700"/>
                </a:lnTo>
                <a:lnTo>
                  <a:pt x="30580" y="79690"/>
                </a:lnTo>
                <a:lnTo>
                  <a:pt x="30560" y="79700"/>
                </a:lnTo>
                <a:lnTo>
                  <a:pt x="30540" y="79700"/>
                </a:lnTo>
                <a:lnTo>
                  <a:pt x="30530" y="79680"/>
                </a:lnTo>
                <a:lnTo>
                  <a:pt x="30540" y="79650"/>
                </a:lnTo>
                <a:lnTo>
                  <a:pt x="30570" y="79650"/>
                </a:lnTo>
                <a:lnTo>
                  <a:pt x="30590" y="79630"/>
                </a:lnTo>
                <a:lnTo>
                  <a:pt x="30580" y="79590"/>
                </a:lnTo>
                <a:lnTo>
                  <a:pt x="30600" y="79570"/>
                </a:lnTo>
                <a:lnTo>
                  <a:pt x="30600" y="79560"/>
                </a:lnTo>
                <a:lnTo>
                  <a:pt x="30580" y="79530"/>
                </a:lnTo>
                <a:lnTo>
                  <a:pt x="30610" y="79520"/>
                </a:lnTo>
                <a:lnTo>
                  <a:pt x="30620" y="79490"/>
                </a:lnTo>
                <a:lnTo>
                  <a:pt x="30580" y="79480"/>
                </a:lnTo>
                <a:lnTo>
                  <a:pt x="30580" y="79460"/>
                </a:lnTo>
                <a:lnTo>
                  <a:pt x="30610" y="79440"/>
                </a:lnTo>
                <a:lnTo>
                  <a:pt x="30620" y="79400"/>
                </a:lnTo>
                <a:lnTo>
                  <a:pt x="30640" y="79400"/>
                </a:lnTo>
                <a:lnTo>
                  <a:pt x="30660" y="79340"/>
                </a:lnTo>
                <a:lnTo>
                  <a:pt x="30670" y="79330"/>
                </a:lnTo>
                <a:lnTo>
                  <a:pt x="30670" y="79310"/>
                </a:lnTo>
                <a:lnTo>
                  <a:pt x="30700" y="79320"/>
                </a:lnTo>
                <a:lnTo>
                  <a:pt x="30710" y="79320"/>
                </a:lnTo>
                <a:lnTo>
                  <a:pt x="30720" y="79330"/>
                </a:lnTo>
                <a:lnTo>
                  <a:pt x="30730" y="79320"/>
                </a:lnTo>
                <a:lnTo>
                  <a:pt x="30750" y="79290"/>
                </a:lnTo>
                <a:lnTo>
                  <a:pt x="30760" y="79240"/>
                </a:lnTo>
                <a:lnTo>
                  <a:pt x="30760" y="79230"/>
                </a:lnTo>
                <a:lnTo>
                  <a:pt x="30780" y="79220"/>
                </a:lnTo>
                <a:lnTo>
                  <a:pt x="30790" y="79210"/>
                </a:lnTo>
                <a:lnTo>
                  <a:pt x="30810" y="79210"/>
                </a:lnTo>
                <a:lnTo>
                  <a:pt x="30820" y="79220"/>
                </a:lnTo>
                <a:lnTo>
                  <a:pt x="30830" y="79220"/>
                </a:lnTo>
                <a:lnTo>
                  <a:pt x="30880" y="79210"/>
                </a:lnTo>
                <a:lnTo>
                  <a:pt x="30900" y="79190"/>
                </a:lnTo>
                <a:lnTo>
                  <a:pt x="30900" y="79170"/>
                </a:lnTo>
                <a:lnTo>
                  <a:pt x="30900" y="79140"/>
                </a:lnTo>
                <a:lnTo>
                  <a:pt x="30920" y="79110"/>
                </a:lnTo>
                <a:lnTo>
                  <a:pt x="30920" y="79120"/>
                </a:lnTo>
                <a:lnTo>
                  <a:pt x="30930" y="79120"/>
                </a:lnTo>
                <a:lnTo>
                  <a:pt x="30930" y="79140"/>
                </a:lnTo>
                <a:lnTo>
                  <a:pt x="30950" y="79140"/>
                </a:lnTo>
                <a:lnTo>
                  <a:pt x="30960" y="79130"/>
                </a:lnTo>
                <a:lnTo>
                  <a:pt x="30990" y="79110"/>
                </a:lnTo>
                <a:lnTo>
                  <a:pt x="31010" y="79130"/>
                </a:lnTo>
                <a:lnTo>
                  <a:pt x="31040" y="79140"/>
                </a:lnTo>
                <a:lnTo>
                  <a:pt x="31090" y="79110"/>
                </a:lnTo>
                <a:lnTo>
                  <a:pt x="31110" y="79090"/>
                </a:lnTo>
                <a:lnTo>
                  <a:pt x="31100" y="79070"/>
                </a:lnTo>
                <a:lnTo>
                  <a:pt x="31070" y="79060"/>
                </a:lnTo>
                <a:lnTo>
                  <a:pt x="31060" y="79040"/>
                </a:lnTo>
                <a:lnTo>
                  <a:pt x="31080" y="79030"/>
                </a:lnTo>
                <a:lnTo>
                  <a:pt x="31130" y="79040"/>
                </a:lnTo>
                <a:lnTo>
                  <a:pt x="31170" y="79010"/>
                </a:lnTo>
                <a:lnTo>
                  <a:pt x="31170" y="78980"/>
                </a:lnTo>
                <a:lnTo>
                  <a:pt x="31180" y="78980"/>
                </a:lnTo>
                <a:lnTo>
                  <a:pt x="31190" y="78990"/>
                </a:lnTo>
                <a:lnTo>
                  <a:pt x="31200" y="79000"/>
                </a:lnTo>
                <a:lnTo>
                  <a:pt x="31220" y="79020"/>
                </a:lnTo>
                <a:lnTo>
                  <a:pt x="31230" y="79010"/>
                </a:lnTo>
                <a:lnTo>
                  <a:pt x="31230" y="78980"/>
                </a:lnTo>
                <a:lnTo>
                  <a:pt x="31310" y="78950"/>
                </a:lnTo>
                <a:lnTo>
                  <a:pt x="31410" y="78980"/>
                </a:lnTo>
                <a:lnTo>
                  <a:pt x="31420" y="78960"/>
                </a:lnTo>
                <a:lnTo>
                  <a:pt x="31400" y="78930"/>
                </a:lnTo>
                <a:lnTo>
                  <a:pt x="31450" y="78910"/>
                </a:lnTo>
                <a:lnTo>
                  <a:pt x="31480" y="78900"/>
                </a:lnTo>
                <a:lnTo>
                  <a:pt x="31480" y="78870"/>
                </a:lnTo>
                <a:lnTo>
                  <a:pt x="31510" y="78860"/>
                </a:lnTo>
                <a:lnTo>
                  <a:pt x="31570" y="78850"/>
                </a:lnTo>
                <a:lnTo>
                  <a:pt x="31600" y="78810"/>
                </a:lnTo>
                <a:lnTo>
                  <a:pt x="31630" y="78830"/>
                </a:lnTo>
                <a:lnTo>
                  <a:pt x="31660" y="78850"/>
                </a:lnTo>
                <a:lnTo>
                  <a:pt x="31670" y="78820"/>
                </a:lnTo>
                <a:lnTo>
                  <a:pt x="31680" y="78780"/>
                </a:lnTo>
                <a:lnTo>
                  <a:pt x="31680" y="78750"/>
                </a:lnTo>
                <a:lnTo>
                  <a:pt x="31680" y="78730"/>
                </a:lnTo>
                <a:lnTo>
                  <a:pt x="31690" y="78720"/>
                </a:lnTo>
                <a:lnTo>
                  <a:pt x="31730" y="78670"/>
                </a:lnTo>
                <a:lnTo>
                  <a:pt x="31740" y="78660"/>
                </a:lnTo>
                <a:lnTo>
                  <a:pt x="31750" y="78660"/>
                </a:lnTo>
                <a:lnTo>
                  <a:pt x="31760" y="78670"/>
                </a:lnTo>
                <a:lnTo>
                  <a:pt x="31780" y="78690"/>
                </a:lnTo>
                <a:lnTo>
                  <a:pt x="31810" y="78690"/>
                </a:lnTo>
                <a:lnTo>
                  <a:pt x="31810" y="78670"/>
                </a:lnTo>
                <a:lnTo>
                  <a:pt x="31800" y="78640"/>
                </a:lnTo>
                <a:lnTo>
                  <a:pt x="31820" y="78620"/>
                </a:lnTo>
                <a:lnTo>
                  <a:pt x="31830" y="78610"/>
                </a:lnTo>
                <a:lnTo>
                  <a:pt x="31850" y="78580"/>
                </a:lnTo>
                <a:lnTo>
                  <a:pt x="31830" y="78550"/>
                </a:lnTo>
                <a:lnTo>
                  <a:pt x="31820" y="78530"/>
                </a:lnTo>
                <a:lnTo>
                  <a:pt x="31820" y="78520"/>
                </a:lnTo>
                <a:lnTo>
                  <a:pt x="31820" y="78500"/>
                </a:lnTo>
                <a:lnTo>
                  <a:pt x="31860" y="78440"/>
                </a:lnTo>
                <a:lnTo>
                  <a:pt x="31880" y="78360"/>
                </a:lnTo>
                <a:lnTo>
                  <a:pt x="31910" y="78350"/>
                </a:lnTo>
                <a:lnTo>
                  <a:pt x="31910" y="78320"/>
                </a:lnTo>
                <a:lnTo>
                  <a:pt x="31920" y="78290"/>
                </a:lnTo>
                <a:lnTo>
                  <a:pt x="31940" y="78270"/>
                </a:lnTo>
                <a:lnTo>
                  <a:pt x="32020" y="78280"/>
                </a:lnTo>
                <a:lnTo>
                  <a:pt x="32030" y="78270"/>
                </a:lnTo>
                <a:lnTo>
                  <a:pt x="32010" y="78230"/>
                </a:lnTo>
                <a:lnTo>
                  <a:pt x="32010" y="78200"/>
                </a:lnTo>
                <a:lnTo>
                  <a:pt x="32050" y="78210"/>
                </a:lnTo>
                <a:lnTo>
                  <a:pt x="32080" y="78180"/>
                </a:lnTo>
                <a:lnTo>
                  <a:pt x="32120" y="78150"/>
                </a:lnTo>
                <a:lnTo>
                  <a:pt x="32130" y="78130"/>
                </a:lnTo>
                <a:lnTo>
                  <a:pt x="32220" y="78130"/>
                </a:lnTo>
                <a:lnTo>
                  <a:pt x="32280" y="78150"/>
                </a:lnTo>
                <a:lnTo>
                  <a:pt x="32340" y="78130"/>
                </a:lnTo>
                <a:lnTo>
                  <a:pt x="32370" y="78120"/>
                </a:lnTo>
                <a:lnTo>
                  <a:pt x="32370" y="78060"/>
                </a:lnTo>
                <a:lnTo>
                  <a:pt x="32410" y="78040"/>
                </a:lnTo>
                <a:lnTo>
                  <a:pt x="32390" y="78010"/>
                </a:lnTo>
                <a:lnTo>
                  <a:pt x="32400" y="77960"/>
                </a:lnTo>
                <a:lnTo>
                  <a:pt x="32430" y="77950"/>
                </a:lnTo>
                <a:lnTo>
                  <a:pt x="32430" y="77900"/>
                </a:lnTo>
                <a:lnTo>
                  <a:pt x="32450" y="77870"/>
                </a:lnTo>
                <a:lnTo>
                  <a:pt x="32500" y="77850"/>
                </a:lnTo>
                <a:lnTo>
                  <a:pt x="32520" y="77780"/>
                </a:lnTo>
                <a:lnTo>
                  <a:pt x="32540" y="77770"/>
                </a:lnTo>
                <a:lnTo>
                  <a:pt x="32550" y="77770"/>
                </a:lnTo>
                <a:lnTo>
                  <a:pt x="32560" y="77780"/>
                </a:lnTo>
                <a:lnTo>
                  <a:pt x="32580" y="77790"/>
                </a:lnTo>
                <a:lnTo>
                  <a:pt x="32630" y="77770"/>
                </a:lnTo>
                <a:lnTo>
                  <a:pt x="32690" y="77700"/>
                </a:lnTo>
                <a:lnTo>
                  <a:pt x="32690" y="77650"/>
                </a:lnTo>
                <a:lnTo>
                  <a:pt x="32710" y="77610"/>
                </a:lnTo>
                <a:lnTo>
                  <a:pt x="32740" y="77600"/>
                </a:lnTo>
                <a:lnTo>
                  <a:pt x="32760" y="77590"/>
                </a:lnTo>
                <a:lnTo>
                  <a:pt x="32740" y="77630"/>
                </a:lnTo>
                <a:lnTo>
                  <a:pt x="32740" y="77640"/>
                </a:lnTo>
                <a:lnTo>
                  <a:pt x="32770" y="77700"/>
                </a:lnTo>
                <a:lnTo>
                  <a:pt x="32740" y="77750"/>
                </a:lnTo>
                <a:lnTo>
                  <a:pt x="32740" y="77820"/>
                </a:lnTo>
                <a:lnTo>
                  <a:pt x="32710" y="77890"/>
                </a:lnTo>
                <a:lnTo>
                  <a:pt x="32650" y="77950"/>
                </a:lnTo>
                <a:lnTo>
                  <a:pt x="32650" y="77980"/>
                </a:lnTo>
                <a:lnTo>
                  <a:pt x="32650" y="78030"/>
                </a:lnTo>
                <a:lnTo>
                  <a:pt x="32650" y="78040"/>
                </a:lnTo>
                <a:lnTo>
                  <a:pt x="32660" y="78040"/>
                </a:lnTo>
                <a:lnTo>
                  <a:pt x="32730" y="78100"/>
                </a:lnTo>
                <a:lnTo>
                  <a:pt x="32750" y="78170"/>
                </a:lnTo>
                <a:lnTo>
                  <a:pt x="32750" y="78190"/>
                </a:lnTo>
                <a:lnTo>
                  <a:pt x="32760" y="78210"/>
                </a:lnTo>
                <a:lnTo>
                  <a:pt x="32780" y="78240"/>
                </a:lnTo>
                <a:lnTo>
                  <a:pt x="32760" y="78290"/>
                </a:lnTo>
                <a:lnTo>
                  <a:pt x="32740" y="78300"/>
                </a:lnTo>
                <a:lnTo>
                  <a:pt x="32710" y="78350"/>
                </a:lnTo>
                <a:lnTo>
                  <a:pt x="32740" y="78430"/>
                </a:lnTo>
                <a:lnTo>
                  <a:pt x="32800" y="78500"/>
                </a:lnTo>
                <a:lnTo>
                  <a:pt x="32850" y="78520"/>
                </a:lnTo>
                <a:lnTo>
                  <a:pt x="32900" y="78510"/>
                </a:lnTo>
                <a:lnTo>
                  <a:pt x="32950" y="78550"/>
                </a:lnTo>
                <a:lnTo>
                  <a:pt x="32960" y="78590"/>
                </a:lnTo>
                <a:lnTo>
                  <a:pt x="32920" y="78700"/>
                </a:lnTo>
                <a:lnTo>
                  <a:pt x="32890" y="78730"/>
                </a:lnTo>
                <a:lnTo>
                  <a:pt x="32800" y="78850"/>
                </a:lnTo>
                <a:lnTo>
                  <a:pt x="32780" y="78880"/>
                </a:lnTo>
                <a:lnTo>
                  <a:pt x="32780" y="78910"/>
                </a:lnTo>
                <a:lnTo>
                  <a:pt x="32820" y="78950"/>
                </a:lnTo>
                <a:lnTo>
                  <a:pt x="32830" y="78960"/>
                </a:lnTo>
                <a:lnTo>
                  <a:pt x="32870" y="78950"/>
                </a:lnTo>
                <a:lnTo>
                  <a:pt x="32940" y="78950"/>
                </a:lnTo>
                <a:lnTo>
                  <a:pt x="32960" y="78960"/>
                </a:lnTo>
                <a:lnTo>
                  <a:pt x="33020" y="79010"/>
                </a:lnTo>
                <a:lnTo>
                  <a:pt x="33050" y="79060"/>
                </a:lnTo>
                <a:lnTo>
                  <a:pt x="33050" y="79160"/>
                </a:lnTo>
                <a:lnTo>
                  <a:pt x="33020" y="79190"/>
                </a:lnTo>
                <a:lnTo>
                  <a:pt x="32950" y="79200"/>
                </a:lnTo>
                <a:lnTo>
                  <a:pt x="32880" y="79260"/>
                </a:lnTo>
                <a:lnTo>
                  <a:pt x="32850" y="79330"/>
                </a:lnTo>
                <a:lnTo>
                  <a:pt x="32800" y="79350"/>
                </a:lnTo>
                <a:lnTo>
                  <a:pt x="32740" y="79360"/>
                </a:lnTo>
                <a:lnTo>
                  <a:pt x="32720" y="79330"/>
                </a:lnTo>
                <a:lnTo>
                  <a:pt x="32700" y="79350"/>
                </a:lnTo>
                <a:lnTo>
                  <a:pt x="32680" y="79380"/>
                </a:lnTo>
                <a:lnTo>
                  <a:pt x="32670" y="79410"/>
                </a:lnTo>
                <a:lnTo>
                  <a:pt x="32690" y="79460"/>
                </a:lnTo>
                <a:lnTo>
                  <a:pt x="32710" y="79490"/>
                </a:lnTo>
                <a:lnTo>
                  <a:pt x="32730" y="79500"/>
                </a:lnTo>
                <a:lnTo>
                  <a:pt x="32820" y="79440"/>
                </a:lnTo>
                <a:lnTo>
                  <a:pt x="32850" y="79440"/>
                </a:lnTo>
                <a:lnTo>
                  <a:pt x="32880" y="79440"/>
                </a:lnTo>
                <a:lnTo>
                  <a:pt x="32920" y="79460"/>
                </a:lnTo>
                <a:lnTo>
                  <a:pt x="32950" y="79510"/>
                </a:lnTo>
                <a:lnTo>
                  <a:pt x="32940" y="79550"/>
                </a:lnTo>
                <a:lnTo>
                  <a:pt x="32900" y="79620"/>
                </a:lnTo>
                <a:lnTo>
                  <a:pt x="32880" y="79640"/>
                </a:lnTo>
                <a:lnTo>
                  <a:pt x="32820" y="79690"/>
                </a:lnTo>
                <a:lnTo>
                  <a:pt x="32790" y="79710"/>
                </a:lnTo>
                <a:lnTo>
                  <a:pt x="32750" y="79730"/>
                </a:lnTo>
                <a:lnTo>
                  <a:pt x="32670" y="79730"/>
                </a:lnTo>
                <a:lnTo>
                  <a:pt x="32610" y="79720"/>
                </a:lnTo>
                <a:lnTo>
                  <a:pt x="32600" y="79750"/>
                </a:lnTo>
                <a:lnTo>
                  <a:pt x="32550" y="79770"/>
                </a:lnTo>
                <a:lnTo>
                  <a:pt x="32540" y="79810"/>
                </a:lnTo>
                <a:lnTo>
                  <a:pt x="32560" y="79900"/>
                </a:lnTo>
                <a:lnTo>
                  <a:pt x="32600" y="79940"/>
                </a:lnTo>
                <a:lnTo>
                  <a:pt x="32630" y="79950"/>
                </a:lnTo>
                <a:lnTo>
                  <a:pt x="32680" y="79960"/>
                </a:lnTo>
                <a:lnTo>
                  <a:pt x="32730" y="79940"/>
                </a:lnTo>
                <a:lnTo>
                  <a:pt x="32770" y="79910"/>
                </a:lnTo>
                <a:lnTo>
                  <a:pt x="32800" y="79910"/>
                </a:lnTo>
                <a:lnTo>
                  <a:pt x="32860" y="80010"/>
                </a:lnTo>
                <a:lnTo>
                  <a:pt x="32900" y="80030"/>
                </a:lnTo>
                <a:lnTo>
                  <a:pt x="32940" y="80030"/>
                </a:lnTo>
                <a:lnTo>
                  <a:pt x="32940" y="80050"/>
                </a:lnTo>
                <a:lnTo>
                  <a:pt x="32930" y="80110"/>
                </a:lnTo>
                <a:lnTo>
                  <a:pt x="32900" y="80160"/>
                </a:lnTo>
                <a:lnTo>
                  <a:pt x="32870" y="80190"/>
                </a:lnTo>
                <a:lnTo>
                  <a:pt x="32830" y="80230"/>
                </a:lnTo>
                <a:lnTo>
                  <a:pt x="32820" y="80260"/>
                </a:lnTo>
                <a:lnTo>
                  <a:pt x="32830" y="80290"/>
                </a:lnTo>
                <a:lnTo>
                  <a:pt x="32860" y="80300"/>
                </a:lnTo>
                <a:lnTo>
                  <a:pt x="32880" y="80300"/>
                </a:lnTo>
                <a:lnTo>
                  <a:pt x="32900" y="80320"/>
                </a:lnTo>
                <a:lnTo>
                  <a:pt x="32900" y="80330"/>
                </a:lnTo>
                <a:lnTo>
                  <a:pt x="32890" y="80340"/>
                </a:lnTo>
                <a:lnTo>
                  <a:pt x="33360" y="80330"/>
                </a:lnTo>
                <a:lnTo>
                  <a:pt x="33600" y="80270"/>
                </a:lnTo>
                <a:lnTo>
                  <a:pt x="33720" y="80390"/>
                </a:lnTo>
                <a:lnTo>
                  <a:pt x="33730" y="80920"/>
                </a:lnTo>
                <a:lnTo>
                  <a:pt x="34010" y="80860"/>
                </a:lnTo>
                <a:lnTo>
                  <a:pt x="34150" y="80920"/>
                </a:lnTo>
                <a:lnTo>
                  <a:pt x="34320" y="81120"/>
                </a:lnTo>
                <a:lnTo>
                  <a:pt x="34940" y="81320"/>
                </a:lnTo>
                <a:lnTo>
                  <a:pt x="34980" y="81360"/>
                </a:lnTo>
                <a:lnTo>
                  <a:pt x="35040" y="81420"/>
                </a:lnTo>
                <a:lnTo>
                  <a:pt x="35130" y="81320"/>
                </a:lnTo>
                <a:lnTo>
                  <a:pt x="35150" y="81310"/>
                </a:lnTo>
                <a:lnTo>
                  <a:pt x="35190" y="81310"/>
                </a:lnTo>
                <a:lnTo>
                  <a:pt x="35210" y="81320"/>
                </a:lnTo>
                <a:lnTo>
                  <a:pt x="35220" y="81320"/>
                </a:lnTo>
                <a:lnTo>
                  <a:pt x="35260" y="81330"/>
                </a:lnTo>
                <a:lnTo>
                  <a:pt x="35270" y="81340"/>
                </a:lnTo>
                <a:lnTo>
                  <a:pt x="35280" y="81330"/>
                </a:lnTo>
                <a:lnTo>
                  <a:pt x="35290" y="81320"/>
                </a:lnTo>
                <a:lnTo>
                  <a:pt x="35310" y="81320"/>
                </a:lnTo>
                <a:lnTo>
                  <a:pt x="35320" y="81330"/>
                </a:lnTo>
                <a:lnTo>
                  <a:pt x="35330" y="81350"/>
                </a:lnTo>
                <a:lnTo>
                  <a:pt x="35340" y="81380"/>
                </a:lnTo>
                <a:lnTo>
                  <a:pt x="35350" y="81400"/>
                </a:lnTo>
                <a:lnTo>
                  <a:pt x="35370" y="81390"/>
                </a:lnTo>
                <a:lnTo>
                  <a:pt x="35400" y="81380"/>
                </a:lnTo>
                <a:lnTo>
                  <a:pt x="35460" y="81400"/>
                </a:lnTo>
                <a:lnTo>
                  <a:pt x="35470" y="81410"/>
                </a:lnTo>
                <a:lnTo>
                  <a:pt x="35490" y="81420"/>
                </a:lnTo>
                <a:lnTo>
                  <a:pt x="35500" y="81430"/>
                </a:lnTo>
                <a:lnTo>
                  <a:pt x="35510" y="81440"/>
                </a:lnTo>
                <a:lnTo>
                  <a:pt x="35570" y="81450"/>
                </a:lnTo>
                <a:lnTo>
                  <a:pt x="35610" y="81450"/>
                </a:lnTo>
                <a:lnTo>
                  <a:pt x="35670" y="81480"/>
                </a:lnTo>
                <a:lnTo>
                  <a:pt x="35710" y="81480"/>
                </a:lnTo>
                <a:lnTo>
                  <a:pt x="35770" y="81510"/>
                </a:lnTo>
                <a:lnTo>
                  <a:pt x="35840" y="81530"/>
                </a:lnTo>
                <a:lnTo>
                  <a:pt x="35930" y="81600"/>
                </a:lnTo>
                <a:lnTo>
                  <a:pt x="35940" y="81640"/>
                </a:lnTo>
                <a:lnTo>
                  <a:pt x="35930" y="81670"/>
                </a:lnTo>
                <a:lnTo>
                  <a:pt x="35910" y="81690"/>
                </a:lnTo>
                <a:lnTo>
                  <a:pt x="35900" y="81720"/>
                </a:lnTo>
                <a:lnTo>
                  <a:pt x="35910" y="81770"/>
                </a:lnTo>
                <a:lnTo>
                  <a:pt x="35880" y="81850"/>
                </a:lnTo>
                <a:lnTo>
                  <a:pt x="35930" y="81880"/>
                </a:lnTo>
                <a:lnTo>
                  <a:pt x="35950" y="81920"/>
                </a:lnTo>
                <a:lnTo>
                  <a:pt x="35970" y="81940"/>
                </a:lnTo>
                <a:lnTo>
                  <a:pt x="35970" y="81970"/>
                </a:lnTo>
                <a:lnTo>
                  <a:pt x="35940" y="81990"/>
                </a:lnTo>
                <a:lnTo>
                  <a:pt x="35920" y="82030"/>
                </a:lnTo>
                <a:lnTo>
                  <a:pt x="35900" y="82080"/>
                </a:lnTo>
                <a:lnTo>
                  <a:pt x="35910" y="82120"/>
                </a:lnTo>
                <a:lnTo>
                  <a:pt x="35940" y="82160"/>
                </a:lnTo>
                <a:lnTo>
                  <a:pt x="36010" y="82160"/>
                </a:lnTo>
                <a:lnTo>
                  <a:pt x="36070" y="82160"/>
                </a:lnTo>
                <a:lnTo>
                  <a:pt x="36100" y="82140"/>
                </a:lnTo>
                <a:lnTo>
                  <a:pt x="36200" y="82130"/>
                </a:lnTo>
                <a:lnTo>
                  <a:pt x="36280" y="82010"/>
                </a:lnTo>
                <a:lnTo>
                  <a:pt x="36290" y="81970"/>
                </a:lnTo>
                <a:lnTo>
                  <a:pt x="36290" y="81900"/>
                </a:lnTo>
                <a:lnTo>
                  <a:pt x="36310" y="81840"/>
                </a:lnTo>
                <a:lnTo>
                  <a:pt x="36300" y="81810"/>
                </a:lnTo>
                <a:lnTo>
                  <a:pt x="36290" y="81800"/>
                </a:lnTo>
                <a:lnTo>
                  <a:pt x="36280" y="81760"/>
                </a:lnTo>
                <a:lnTo>
                  <a:pt x="36290" y="81730"/>
                </a:lnTo>
                <a:lnTo>
                  <a:pt x="36300" y="81690"/>
                </a:lnTo>
                <a:lnTo>
                  <a:pt x="36380" y="81510"/>
                </a:lnTo>
                <a:lnTo>
                  <a:pt x="36500" y="81400"/>
                </a:lnTo>
                <a:lnTo>
                  <a:pt x="36530" y="81390"/>
                </a:lnTo>
                <a:lnTo>
                  <a:pt x="36560" y="81280"/>
                </a:lnTo>
                <a:lnTo>
                  <a:pt x="36570" y="81210"/>
                </a:lnTo>
                <a:lnTo>
                  <a:pt x="36610" y="81140"/>
                </a:lnTo>
                <a:lnTo>
                  <a:pt x="36670" y="81060"/>
                </a:lnTo>
                <a:lnTo>
                  <a:pt x="36670" y="81030"/>
                </a:lnTo>
                <a:lnTo>
                  <a:pt x="36680" y="80980"/>
                </a:lnTo>
                <a:lnTo>
                  <a:pt x="36700" y="80960"/>
                </a:lnTo>
                <a:lnTo>
                  <a:pt x="36750" y="80910"/>
                </a:lnTo>
                <a:lnTo>
                  <a:pt x="36770" y="80860"/>
                </a:lnTo>
                <a:lnTo>
                  <a:pt x="36790" y="80830"/>
                </a:lnTo>
                <a:lnTo>
                  <a:pt x="36820" y="80770"/>
                </a:lnTo>
                <a:lnTo>
                  <a:pt x="36860" y="80730"/>
                </a:lnTo>
                <a:lnTo>
                  <a:pt x="36870" y="80670"/>
                </a:lnTo>
                <a:lnTo>
                  <a:pt x="36900" y="80640"/>
                </a:lnTo>
                <a:lnTo>
                  <a:pt x="36920" y="80610"/>
                </a:lnTo>
                <a:lnTo>
                  <a:pt x="36920" y="80600"/>
                </a:lnTo>
                <a:lnTo>
                  <a:pt x="36990" y="80540"/>
                </a:lnTo>
                <a:lnTo>
                  <a:pt x="37010" y="80460"/>
                </a:lnTo>
                <a:lnTo>
                  <a:pt x="36970" y="80410"/>
                </a:lnTo>
                <a:lnTo>
                  <a:pt x="36960" y="80360"/>
                </a:lnTo>
                <a:lnTo>
                  <a:pt x="36970" y="80320"/>
                </a:lnTo>
                <a:lnTo>
                  <a:pt x="36960" y="80280"/>
                </a:lnTo>
                <a:lnTo>
                  <a:pt x="36920" y="80200"/>
                </a:lnTo>
                <a:lnTo>
                  <a:pt x="36930" y="80130"/>
                </a:lnTo>
                <a:lnTo>
                  <a:pt x="36880" y="80040"/>
                </a:lnTo>
                <a:lnTo>
                  <a:pt x="36870" y="79990"/>
                </a:lnTo>
                <a:lnTo>
                  <a:pt x="36890" y="79930"/>
                </a:lnTo>
                <a:lnTo>
                  <a:pt x="36920" y="79890"/>
                </a:lnTo>
                <a:lnTo>
                  <a:pt x="37000" y="79790"/>
                </a:lnTo>
                <a:lnTo>
                  <a:pt x="37080" y="79720"/>
                </a:lnTo>
                <a:lnTo>
                  <a:pt x="37080" y="79710"/>
                </a:lnTo>
                <a:lnTo>
                  <a:pt x="37090" y="79700"/>
                </a:lnTo>
                <a:lnTo>
                  <a:pt x="37100" y="79700"/>
                </a:lnTo>
                <a:lnTo>
                  <a:pt x="37130" y="79640"/>
                </a:lnTo>
                <a:lnTo>
                  <a:pt x="37300" y="79520"/>
                </a:lnTo>
                <a:lnTo>
                  <a:pt x="37650" y="79510"/>
                </a:lnTo>
                <a:lnTo>
                  <a:pt x="37870" y="79740"/>
                </a:lnTo>
                <a:lnTo>
                  <a:pt x="38030" y="79740"/>
                </a:lnTo>
                <a:lnTo>
                  <a:pt x="38120" y="79670"/>
                </a:lnTo>
                <a:lnTo>
                  <a:pt x="38090" y="79410"/>
                </a:lnTo>
                <a:lnTo>
                  <a:pt x="38220" y="79250"/>
                </a:lnTo>
                <a:lnTo>
                  <a:pt x="38440" y="79280"/>
                </a:lnTo>
                <a:lnTo>
                  <a:pt x="38790" y="79220"/>
                </a:lnTo>
                <a:lnTo>
                  <a:pt x="39130" y="79210"/>
                </a:lnTo>
                <a:lnTo>
                  <a:pt x="39160" y="78810"/>
                </a:lnTo>
                <a:lnTo>
                  <a:pt x="39110" y="78820"/>
                </a:lnTo>
                <a:lnTo>
                  <a:pt x="39070" y="78810"/>
                </a:lnTo>
                <a:lnTo>
                  <a:pt x="39010" y="78720"/>
                </a:lnTo>
                <a:lnTo>
                  <a:pt x="38990" y="78690"/>
                </a:lnTo>
                <a:lnTo>
                  <a:pt x="39020" y="78640"/>
                </a:lnTo>
                <a:lnTo>
                  <a:pt x="39030" y="78600"/>
                </a:lnTo>
                <a:lnTo>
                  <a:pt x="38990" y="78580"/>
                </a:lnTo>
                <a:lnTo>
                  <a:pt x="38980" y="78550"/>
                </a:lnTo>
                <a:lnTo>
                  <a:pt x="38980" y="78530"/>
                </a:lnTo>
                <a:lnTo>
                  <a:pt x="39010" y="78520"/>
                </a:lnTo>
                <a:lnTo>
                  <a:pt x="39060" y="78530"/>
                </a:lnTo>
                <a:lnTo>
                  <a:pt x="39040" y="78480"/>
                </a:lnTo>
                <a:lnTo>
                  <a:pt x="39010" y="78400"/>
                </a:lnTo>
                <a:lnTo>
                  <a:pt x="39020" y="78330"/>
                </a:lnTo>
                <a:lnTo>
                  <a:pt x="38980" y="78340"/>
                </a:lnTo>
                <a:lnTo>
                  <a:pt x="38930" y="78350"/>
                </a:lnTo>
                <a:lnTo>
                  <a:pt x="38930" y="78340"/>
                </a:lnTo>
                <a:lnTo>
                  <a:pt x="38930" y="78310"/>
                </a:lnTo>
                <a:lnTo>
                  <a:pt x="38910" y="78270"/>
                </a:lnTo>
                <a:lnTo>
                  <a:pt x="38860" y="78260"/>
                </a:lnTo>
                <a:lnTo>
                  <a:pt x="38800" y="78290"/>
                </a:lnTo>
                <a:lnTo>
                  <a:pt x="38760" y="78300"/>
                </a:lnTo>
                <a:lnTo>
                  <a:pt x="38710" y="78350"/>
                </a:lnTo>
                <a:lnTo>
                  <a:pt x="38720" y="78400"/>
                </a:lnTo>
                <a:lnTo>
                  <a:pt x="38720" y="78410"/>
                </a:lnTo>
                <a:lnTo>
                  <a:pt x="38720" y="78450"/>
                </a:lnTo>
                <a:lnTo>
                  <a:pt x="38720" y="78470"/>
                </a:lnTo>
                <a:lnTo>
                  <a:pt x="38690" y="78480"/>
                </a:lnTo>
                <a:lnTo>
                  <a:pt x="38670" y="78470"/>
                </a:lnTo>
                <a:lnTo>
                  <a:pt x="38640" y="78450"/>
                </a:lnTo>
                <a:lnTo>
                  <a:pt x="38620" y="78420"/>
                </a:lnTo>
                <a:lnTo>
                  <a:pt x="38600" y="78420"/>
                </a:lnTo>
                <a:lnTo>
                  <a:pt x="38590" y="78440"/>
                </a:lnTo>
                <a:lnTo>
                  <a:pt x="38580" y="78460"/>
                </a:lnTo>
                <a:lnTo>
                  <a:pt x="38560" y="78490"/>
                </a:lnTo>
                <a:lnTo>
                  <a:pt x="38540" y="78490"/>
                </a:lnTo>
                <a:lnTo>
                  <a:pt x="38520" y="78490"/>
                </a:lnTo>
                <a:lnTo>
                  <a:pt x="38490" y="78460"/>
                </a:lnTo>
                <a:lnTo>
                  <a:pt x="38490" y="78420"/>
                </a:lnTo>
                <a:lnTo>
                  <a:pt x="38440" y="78400"/>
                </a:lnTo>
                <a:lnTo>
                  <a:pt x="38390" y="78380"/>
                </a:lnTo>
                <a:lnTo>
                  <a:pt x="38340" y="78370"/>
                </a:lnTo>
                <a:lnTo>
                  <a:pt x="38300" y="78390"/>
                </a:lnTo>
                <a:lnTo>
                  <a:pt x="38270" y="78370"/>
                </a:lnTo>
                <a:lnTo>
                  <a:pt x="38250" y="78340"/>
                </a:lnTo>
                <a:lnTo>
                  <a:pt x="38260" y="78300"/>
                </a:lnTo>
                <a:lnTo>
                  <a:pt x="38240" y="78240"/>
                </a:lnTo>
                <a:lnTo>
                  <a:pt x="38240" y="78230"/>
                </a:lnTo>
                <a:lnTo>
                  <a:pt x="38250" y="78190"/>
                </a:lnTo>
                <a:lnTo>
                  <a:pt x="38180" y="78110"/>
                </a:lnTo>
                <a:lnTo>
                  <a:pt x="38160" y="78050"/>
                </a:lnTo>
                <a:lnTo>
                  <a:pt x="38120" y="78020"/>
                </a:lnTo>
                <a:lnTo>
                  <a:pt x="38120" y="77950"/>
                </a:lnTo>
                <a:lnTo>
                  <a:pt x="38080" y="77920"/>
                </a:lnTo>
                <a:lnTo>
                  <a:pt x="38020" y="77870"/>
                </a:lnTo>
                <a:lnTo>
                  <a:pt x="37920" y="77870"/>
                </a:lnTo>
                <a:lnTo>
                  <a:pt x="37850" y="77840"/>
                </a:lnTo>
                <a:lnTo>
                  <a:pt x="37750" y="77840"/>
                </a:lnTo>
                <a:lnTo>
                  <a:pt x="37700" y="77850"/>
                </a:lnTo>
                <a:lnTo>
                  <a:pt x="37660" y="77840"/>
                </a:lnTo>
                <a:lnTo>
                  <a:pt x="37620" y="77850"/>
                </a:lnTo>
                <a:lnTo>
                  <a:pt x="37570" y="77880"/>
                </a:lnTo>
                <a:lnTo>
                  <a:pt x="37530" y="77870"/>
                </a:lnTo>
                <a:lnTo>
                  <a:pt x="37480" y="77890"/>
                </a:lnTo>
                <a:lnTo>
                  <a:pt x="37500" y="77840"/>
                </a:lnTo>
                <a:lnTo>
                  <a:pt x="37490" y="77770"/>
                </a:lnTo>
                <a:lnTo>
                  <a:pt x="37520" y="77750"/>
                </a:lnTo>
                <a:lnTo>
                  <a:pt x="37600" y="77750"/>
                </a:lnTo>
                <a:lnTo>
                  <a:pt x="37650" y="77740"/>
                </a:lnTo>
                <a:lnTo>
                  <a:pt x="37660" y="77700"/>
                </a:lnTo>
                <a:lnTo>
                  <a:pt x="37660" y="77660"/>
                </a:lnTo>
                <a:lnTo>
                  <a:pt x="37590" y="77590"/>
                </a:lnTo>
                <a:lnTo>
                  <a:pt x="37510" y="77480"/>
                </a:lnTo>
                <a:lnTo>
                  <a:pt x="37490" y="77480"/>
                </a:lnTo>
                <a:lnTo>
                  <a:pt x="37480" y="77470"/>
                </a:lnTo>
                <a:lnTo>
                  <a:pt x="37470" y="77450"/>
                </a:lnTo>
                <a:lnTo>
                  <a:pt x="37480" y="77430"/>
                </a:lnTo>
                <a:lnTo>
                  <a:pt x="37490" y="77390"/>
                </a:lnTo>
                <a:lnTo>
                  <a:pt x="37450" y="77310"/>
                </a:lnTo>
                <a:lnTo>
                  <a:pt x="37440" y="77290"/>
                </a:lnTo>
                <a:lnTo>
                  <a:pt x="37460" y="77270"/>
                </a:lnTo>
                <a:lnTo>
                  <a:pt x="37490" y="77300"/>
                </a:lnTo>
                <a:lnTo>
                  <a:pt x="37530" y="77320"/>
                </a:lnTo>
                <a:lnTo>
                  <a:pt x="37560" y="77330"/>
                </a:lnTo>
                <a:lnTo>
                  <a:pt x="37590" y="77280"/>
                </a:lnTo>
                <a:lnTo>
                  <a:pt x="37580" y="77220"/>
                </a:lnTo>
                <a:lnTo>
                  <a:pt x="37610" y="77170"/>
                </a:lnTo>
                <a:lnTo>
                  <a:pt x="37590" y="77120"/>
                </a:lnTo>
                <a:lnTo>
                  <a:pt x="37540" y="77100"/>
                </a:lnTo>
                <a:lnTo>
                  <a:pt x="37530" y="77030"/>
                </a:lnTo>
                <a:lnTo>
                  <a:pt x="37530" y="77020"/>
                </a:lnTo>
                <a:lnTo>
                  <a:pt x="37790" y="76720"/>
                </a:lnTo>
                <a:lnTo>
                  <a:pt x="38610" y="76340"/>
                </a:lnTo>
                <a:lnTo>
                  <a:pt x="38660" y="76230"/>
                </a:lnTo>
                <a:lnTo>
                  <a:pt x="38870" y="75820"/>
                </a:lnTo>
                <a:lnTo>
                  <a:pt x="39120" y="75770"/>
                </a:lnTo>
                <a:lnTo>
                  <a:pt x="39310" y="75800"/>
                </a:lnTo>
                <a:lnTo>
                  <a:pt x="39360" y="75910"/>
                </a:lnTo>
                <a:lnTo>
                  <a:pt x="39550" y="75990"/>
                </a:lnTo>
                <a:lnTo>
                  <a:pt x="39890" y="76020"/>
                </a:lnTo>
                <a:lnTo>
                  <a:pt x="40170" y="75900"/>
                </a:lnTo>
                <a:lnTo>
                  <a:pt x="40370" y="75730"/>
                </a:lnTo>
                <a:lnTo>
                  <a:pt x="40420" y="75720"/>
                </a:lnTo>
                <a:lnTo>
                  <a:pt x="40670" y="75650"/>
                </a:lnTo>
                <a:lnTo>
                  <a:pt x="41100" y="75520"/>
                </a:lnTo>
                <a:lnTo>
                  <a:pt x="41240" y="75550"/>
                </a:lnTo>
                <a:lnTo>
                  <a:pt x="41350" y="75740"/>
                </a:lnTo>
                <a:lnTo>
                  <a:pt x="41520" y="75850"/>
                </a:lnTo>
                <a:lnTo>
                  <a:pt x="41620" y="75960"/>
                </a:lnTo>
                <a:lnTo>
                  <a:pt x="41670" y="76180"/>
                </a:lnTo>
                <a:lnTo>
                  <a:pt x="41750" y="76320"/>
                </a:lnTo>
                <a:lnTo>
                  <a:pt x="41910" y="76320"/>
                </a:lnTo>
                <a:lnTo>
                  <a:pt x="42050" y="76340"/>
                </a:lnTo>
                <a:lnTo>
                  <a:pt x="42140" y="76480"/>
                </a:lnTo>
                <a:lnTo>
                  <a:pt x="42350" y="76500"/>
                </a:lnTo>
                <a:lnTo>
                  <a:pt x="42350" y="76570"/>
                </a:lnTo>
                <a:lnTo>
                  <a:pt x="42380" y="76570"/>
                </a:lnTo>
                <a:lnTo>
                  <a:pt x="42480" y="76180"/>
                </a:lnTo>
                <a:lnTo>
                  <a:pt x="42530" y="75990"/>
                </a:lnTo>
                <a:lnTo>
                  <a:pt x="42520" y="75520"/>
                </a:lnTo>
                <a:lnTo>
                  <a:pt x="42430" y="75050"/>
                </a:lnTo>
                <a:lnTo>
                  <a:pt x="42550" y="74960"/>
                </a:lnTo>
                <a:lnTo>
                  <a:pt x="42780" y="75020"/>
                </a:lnTo>
                <a:lnTo>
                  <a:pt x="42790" y="75020"/>
                </a:lnTo>
                <a:lnTo>
                  <a:pt x="42790" y="75030"/>
                </a:lnTo>
                <a:lnTo>
                  <a:pt x="42800" y="75040"/>
                </a:lnTo>
                <a:lnTo>
                  <a:pt x="42810" y="75040"/>
                </a:lnTo>
                <a:lnTo>
                  <a:pt x="42820" y="75050"/>
                </a:lnTo>
                <a:lnTo>
                  <a:pt x="42820" y="75060"/>
                </a:lnTo>
                <a:lnTo>
                  <a:pt x="42850" y="75080"/>
                </a:lnTo>
                <a:lnTo>
                  <a:pt x="42880" y="75100"/>
                </a:lnTo>
                <a:lnTo>
                  <a:pt x="42910" y="75140"/>
                </a:lnTo>
                <a:lnTo>
                  <a:pt x="42910" y="75160"/>
                </a:lnTo>
                <a:lnTo>
                  <a:pt x="42950" y="75240"/>
                </a:lnTo>
                <a:lnTo>
                  <a:pt x="42960" y="75260"/>
                </a:lnTo>
                <a:lnTo>
                  <a:pt x="43080" y="75320"/>
                </a:lnTo>
                <a:lnTo>
                  <a:pt x="43090" y="75350"/>
                </a:lnTo>
                <a:lnTo>
                  <a:pt x="43100" y="75370"/>
                </a:lnTo>
                <a:lnTo>
                  <a:pt x="43130" y="75410"/>
                </a:lnTo>
                <a:lnTo>
                  <a:pt x="43140" y="75430"/>
                </a:lnTo>
                <a:lnTo>
                  <a:pt x="43150" y="75450"/>
                </a:lnTo>
                <a:lnTo>
                  <a:pt x="43190" y="75500"/>
                </a:lnTo>
                <a:lnTo>
                  <a:pt x="43200" y="75520"/>
                </a:lnTo>
                <a:lnTo>
                  <a:pt x="43200" y="75530"/>
                </a:lnTo>
                <a:lnTo>
                  <a:pt x="43210" y="75540"/>
                </a:lnTo>
                <a:lnTo>
                  <a:pt x="43240" y="75550"/>
                </a:lnTo>
                <a:lnTo>
                  <a:pt x="43240" y="75600"/>
                </a:lnTo>
                <a:lnTo>
                  <a:pt x="43270" y="75640"/>
                </a:lnTo>
                <a:lnTo>
                  <a:pt x="43320" y="75640"/>
                </a:lnTo>
                <a:lnTo>
                  <a:pt x="43350" y="75660"/>
                </a:lnTo>
                <a:lnTo>
                  <a:pt x="43390" y="75680"/>
                </a:lnTo>
                <a:lnTo>
                  <a:pt x="43430" y="75710"/>
                </a:lnTo>
                <a:lnTo>
                  <a:pt x="43530" y="75750"/>
                </a:lnTo>
                <a:lnTo>
                  <a:pt x="43550" y="75830"/>
                </a:lnTo>
                <a:lnTo>
                  <a:pt x="43570" y="75850"/>
                </a:lnTo>
                <a:lnTo>
                  <a:pt x="43640" y="75860"/>
                </a:lnTo>
                <a:lnTo>
                  <a:pt x="43680" y="75890"/>
                </a:lnTo>
                <a:lnTo>
                  <a:pt x="43740" y="75970"/>
                </a:lnTo>
                <a:lnTo>
                  <a:pt x="43780" y="76050"/>
                </a:lnTo>
                <a:lnTo>
                  <a:pt x="43830" y="76090"/>
                </a:lnTo>
                <a:lnTo>
                  <a:pt x="43850" y="76190"/>
                </a:lnTo>
                <a:lnTo>
                  <a:pt x="43850" y="76250"/>
                </a:lnTo>
                <a:lnTo>
                  <a:pt x="43850" y="76260"/>
                </a:lnTo>
                <a:lnTo>
                  <a:pt x="43870" y="76320"/>
                </a:lnTo>
                <a:lnTo>
                  <a:pt x="43870" y="76380"/>
                </a:lnTo>
                <a:lnTo>
                  <a:pt x="43840" y="76420"/>
                </a:lnTo>
                <a:lnTo>
                  <a:pt x="43870" y="76590"/>
                </a:lnTo>
                <a:lnTo>
                  <a:pt x="43910" y="76730"/>
                </a:lnTo>
                <a:lnTo>
                  <a:pt x="43910" y="76890"/>
                </a:lnTo>
                <a:lnTo>
                  <a:pt x="43940" y="76990"/>
                </a:lnTo>
                <a:lnTo>
                  <a:pt x="44000" y="77040"/>
                </a:lnTo>
                <a:lnTo>
                  <a:pt x="44080" y="77020"/>
                </a:lnTo>
                <a:lnTo>
                  <a:pt x="44180" y="76970"/>
                </a:lnTo>
                <a:lnTo>
                  <a:pt x="44240" y="76840"/>
                </a:lnTo>
                <a:lnTo>
                  <a:pt x="44200" y="76650"/>
                </a:lnTo>
                <a:lnTo>
                  <a:pt x="44200" y="76590"/>
                </a:lnTo>
                <a:lnTo>
                  <a:pt x="44250" y="76560"/>
                </a:lnTo>
                <a:lnTo>
                  <a:pt x="44320" y="76560"/>
                </a:lnTo>
                <a:lnTo>
                  <a:pt x="44730" y="76550"/>
                </a:lnTo>
                <a:lnTo>
                  <a:pt x="44790" y="76790"/>
                </a:lnTo>
                <a:lnTo>
                  <a:pt x="45310" y="76500"/>
                </a:lnTo>
                <a:lnTo>
                  <a:pt x="45680" y="76330"/>
                </a:lnTo>
                <a:lnTo>
                  <a:pt x="45690" y="76030"/>
                </a:lnTo>
                <a:lnTo>
                  <a:pt x="45660" y="75820"/>
                </a:lnTo>
                <a:lnTo>
                  <a:pt x="45810" y="75750"/>
                </a:lnTo>
                <a:lnTo>
                  <a:pt x="45910" y="75680"/>
                </a:lnTo>
                <a:lnTo>
                  <a:pt x="45930" y="75630"/>
                </a:lnTo>
                <a:lnTo>
                  <a:pt x="45980" y="75560"/>
                </a:lnTo>
                <a:lnTo>
                  <a:pt x="46040" y="75610"/>
                </a:lnTo>
                <a:lnTo>
                  <a:pt x="46070" y="75640"/>
                </a:lnTo>
                <a:lnTo>
                  <a:pt x="46110" y="75650"/>
                </a:lnTo>
                <a:lnTo>
                  <a:pt x="46140" y="75650"/>
                </a:lnTo>
                <a:lnTo>
                  <a:pt x="46190" y="75630"/>
                </a:lnTo>
                <a:lnTo>
                  <a:pt x="46280" y="75770"/>
                </a:lnTo>
                <a:lnTo>
                  <a:pt x="46350" y="75920"/>
                </a:lnTo>
                <a:lnTo>
                  <a:pt x="46460" y="75980"/>
                </a:lnTo>
                <a:lnTo>
                  <a:pt x="46500" y="76010"/>
                </a:lnTo>
                <a:lnTo>
                  <a:pt x="46560" y="76040"/>
                </a:lnTo>
                <a:lnTo>
                  <a:pt x="46630" y="76060"/>
                </a:lnTo>
                <a:lnTo>
                  <a:pt x="46710" y="76000"/>
                </a:lnTo>
                <a:lnTo>
                  <a:pt x="46820" y="75960"/>
                </a:lnTo>
                <a:lnTo>
                  <a:pt x="47000" y="76000"/>
                </a:lnTo>
                <a:lnTo>
                  <a:pt x="47340" y="76060"/>
                </a:lnTo>
                <a:lnTo>
                  <a:pt x="47340" y="76070"/>
                </a:lnTo>
                <a:lnTo>
                  <a:pt x="47350" y="76080"/>
                </a:lnTo>
                <a:lnTo>
                  <a:pt x="47370" y="76080"/>
                </a:lnTo>
                <a:lnTo>
                  <a:pt x="47370" y="76100"/>
                </a:lnTo>
                <a:lnTo>
                  <a:pt x="47380" y="76120"/>
                </a:lnTo>
                <a:lnTo>
                  <a:pt x="47370" y="76130"/>
                </a:lnTo>
                <a:lnTo>
                  <a:pt x="47370" y="76150"/>
                </a:lnTo>
                <a:lnTo>
                  <a:pt x="47370" y="76170"/>
                </a:lnTo>
                <a:lnTo>
                  <a:pt x="47380" y="76190"/>
                </a:lnTo>
                <a:lnTo>
                  <a:pt x="47380" y="76220"/>
                </a:lnTo>
                <a:lnTo>
                  <a:pt x="47380" y="76240"/>
                </a:lnTo>
                <a:lnTo>
                  <a:pt x="47370" y="76270"/>
                </a:lnTo>
                <a:lnTo>
                  <a:pt x="47350" y="76300"/>
                </a:lnTo>
                <a:lnTo>
                  <a:pt x="47350" y="76310"/>
                </a:lnTo>
                <a:lnTo>
                  <a:pt x="47340" y="76330"/>
                </a:lnTo>
                <a:lnTo>
                  <a:pt x="47320" y="76350"/>
                </a:lnTo>
                <a:lnTo>
                  <a:pt x="47330" y="76370"/>
                </a:lnTo>
                <a:lnTo>
                  <a:pt x="47330" y="76390"/>
                </a:lnTo>
                <a:lnTo>
                  <a:pt x="47320" y="76430"/>
                </a:lnTo>
                <a:lnTo>
                  <a:pt x="47340" y="76450"/>
                </a:lnTo>
                <a:lnTo>
                  <a:pt x="47380" y="76490"/>
                </a:lnTo>
                <a:lnTo>
                  <a:pt x="47400" y="76490"/>
                </a:lnTo>
                <a:lnTo>
                  <a:pt x="47440" y="76540"/>
                </a:lnTo>
                <a:lnTo>
                  <a:pt x="47440" y="76550"/>
                </a:lnTo>
                <a:lnTo>
                  <a:pt x="47440" y="76560"/>
                </a:lnTo>
                <a:lnTo>
                  <a:pt x="47510" y="76610"/>
                </a:lnTo>
                <a:lnTo>
                  <a:pt x="47520" y="76610"/>
                </a:lnTo>
                <a:lnTo>
                  <a:pt x="47570" y="76610"/>
                </a:lnTo>
                <a:lnTo>
                  <a:pt x="47610" y="76620"/>
                </a:lnTo>
                <a:lnTo>
                  <a:pt x="47640" y="76640"/>
                </a:lnTo>
                <a:lnTo>
                  <a:pt x="47660" y="76670"/>
                </a:lnTo>
                <a:lnTo>
                  <a:pt x="47720" y="76710"/>
                </a:lnTo>
                <a:lnTo>
                  <a:pt x="47770" y="76890"/>
                </a:lnTo>
                <a:lnTo>
                  <a:pt x="47770" y="76930"/>
                </a:lnTo>
                <a:lnTo>
                  <a:pt x="47770" y="76990"/>
                </a:lnTo>
                <a:lnTo>
                  <a:pt x="47790" y="77000"/>
                </a:lnTo>
                <a:lnTo>
                  <a:pt x="47820" y="77010"/>
                </a:lnTo>
                <a:lnTo>
                  <a:pt x="47890" y="77050"/>
                </a:lnTo>
                <a:lnTo>
                  <a:pt x="47920" y="77070"/>
                </a:lnTo>
                <a:lnTo>
                  <a:pt x="47960" y="77110"/>
                </a:lnTo>
                <a:lnTo>
                  <a:pt x="47960" y="77120"/>
                </a:lnTo>
                <a:lnTo>
                  <a:pt x="47960" y="77130"/>
                </a:lnTo>
                <a:lnTo>
                  <a:pt x="47940" y="77140"/>
                </a:lnTo>
                <a:lnTo>
                  <a:pt x="47910" y="77180"/>
                </a:lnTo>
                <a:lnTo>
                  <a:pt x="47880" y="77210"/>
                </a:lnTo>
                <a:lnTo>
                  <a:pt x="47840" y="77240"/>
                </a:lnTo>
                <a:lnTo>
                  <a:pt x="47790" y="77290"/>
                </a:lnTo>
                <a:lnTo>
                  <a:pt x="47760" y="77300"/>
                </a:lnTo>
                <a:lnTo>
                  <a:pt x="47730" y="77320"/>
                </a:lnTo>
                <a:lnTo>
                  <a:pt x="47660" y="77390"/>
                </a:lnTo>
                <a:lnTo>
                  <a:pt x="47650" y="77410"/>
                </a:lnTo>
                <a:lnTo>
                  <a:pt x="47640" y="77440"/>
                </a:lnTo>
                <a:lnTo>
                  <a:pt x="47630" y="77460"/>
                </a:lnTo>
                <a:lnTo>
                  <a:pt x="47640" y="77480"/>
                </a:lnTo>
                <a:lnTo>
                  <a:pt x="47640" y="77500"/>
                </a:lnTo>
                <a:lnTo>
                  <a:pt x="47650" y="77540"/>
                </a:lnTo>
                <a:lnTo>
                  <a:pt x="47630" y="77560"/>
                </a:lnTo>
                <a:lnTo>
                  <a:pt x="47610" y="77660"/>
                </a:lnTo>
                <a:lnTo>
                  <a:pt x="47570" y="77780"/>
                </a:lnTo>
                <a:lnTo>
                  <a:pt x="47560" y="77810"/>
                </a:lnTo>
                <a:lnTo>
                  <a:pt x="47670" y="78080"/>
                </a:lnTo>
                <a:lnTo>
                  <a:pt x="47690" y="78120"/>
                </a:lnTo>
                <a:lnTo>
                  <a:pt x="47730" y="78210"/>
                </a:lnTo>
                <a:lnTo>
                  <a:pt x="47800" y="78390"/>
                </a:lnTo>
                <a:lnTo>
                  <a:pt x="47770" y="78400"/>
                </a:lnTo>
                <a:lnTo>
                  <a:pt x="47730" y="78420"/>
                </a:lnTo>
                <a:lnTo>
                  <a:pt x="47700" y="78430"/>
                </a:lnTo>
                <a:lnTo>
                  <a:pt x="47670" y="78410"/>
                </a:lnTo>
                <a:lnTo>
                  <a:pt x="47660" y="78400"/>
                </a:lnTo>
                <a:lnTo>
                  <a:pt x="47640" y="78400"/>
                </a:lnTo>
                <a:lnTo>
                  <a:pt x="47640" y="78390"/>
                </a:lnTo>
                <a:lnTo>
                  <a:pt x="47630" y="78390"/>
                </a:lnTo>
                <a:lnTo>
                  <a:pt x="47630" y="78360"/>
                </a:lnTo>
                <a:lnTo>
                  <a:pt x="47620" y="78340"/>
                </a:lnTo>
                <a:lnTo>
                  <a:pt x="47610" y="78310"/>
                </a:lnTo>
                <a:lnTo>
                  <a:pt x="47600" y="78310"/>
                </a:lnTo>
                <a:lnTo>
                  <a:pt x="47580" y="78300"/>
                </a:lnTo>
                <a:lnTo>
                  <a:pt x="47570" y="78280"/>
                </a:lnTo>
                <a:lnTo>
                  <a:pt x="47560" y="78260"/>
                </a:lnTo>
                <a:lnTo>
                  <a:pt x="47540" y="78260"/>
                </a:lnTo>
                <a:lnTo>
                  <a:pt x="47500" y="78260"/>
                </a:lnTo>
                <a:lnTo>
                  <a:pt x="47400" y="78270"/>
                </a:lnTo>
                <a:lnTo>
                  <a:pt x="47370" y="78270"/>
                </a:lnTo>
                <a:lnTo>
                  <a:pt x="47370" y="78290"/>
                </a:lnTo>
                <a:lnTo>
                  <a:pt x="47360" y="78320"/>
                </a:lnTo>
                <a:lnTo>
                  <a:pt x="47360" y="78360"/>
                </a:lnTo>
                <a:lnTo>
                  <a:pt x="47360" y="78460"/>
                </a:lnTo>
                <a:lnTo>
                  <a:pt x="47380" y="78520"/>
                </a:lnTo>
                <a:lnTo>
                  <a:pt x="47390" y="78540"/>
                </a:lnTo>
                <a:lnTo>
                  <a:pt x="47370" y="78550"/>
                </a:lnTo>
                <a:lnTo>
                  <a:pt x="47240" y="78640"/>
                </a:lnTo>
                <a:lnTo>
                  <a:pt x="47180" y="78680"/>
                </a:lnTo>
                <a:lnTo>
                  <a:pt x="47140" y="78710"/>
                </a:lnTo>
                <a:lnTo>
                  <a:pt x="47090" y="78790"/>
                </a:lnTo>
                <a:lnTo>
                  <a:pt x="47070" y="78820"/>
                </a:lnTo>
                <a:lnTo>
                  <a:pt x="47050" y="78830"/>
                </a:lnTo>
                <a:lnTo>
                  <a:pt x="47020" y="78840"/>
                </a:lnTo>
                <a:lnTo>
                  <a:pt x="47010" y="78850"/>
                </a:lnTo>
                <a:lnTo>
                  <a:pt x="46990" y="78860"/>
                </a:lnTo>
                <a:lnTo>
                  <a:pt x="46970" y="78870"/>
                </a:lnTo>
                <a:lnTo>
                  <a:pt x="46960" y="78890"/>
                </a:lnTo>
                <a:lnTo>
                  <a:pt x="46930" y="78910"/>
                </a:lnTo>
                <a:lnTo>
                  <a:pt x="46880" y="78960"/>
                </a:lnTo>
                <a:lnTo>
                  <a:pt x="46830" y="78980"/>
                </a:lnTo>
                <a:lnTo>
                  <a:pt x="46810" y="79000"/>
                </a:lnTo>
                <a:lnTo>
                  <a:pt x="46790" y="79010"/>
                </a:lnTo>
                <a:lnTo>
                  <a:pt x="46790" y="79020"/>
                </a:lnTo>
                <a:lnTo>
                  <a:pt x="46790" y="79040"/>
                </a:lnTo>
                <a:lnTo>
                  <a:pt x="46800" y="79060"/>
                </a:lnTo>
                <a:lnTo>
                  <a:pt x="46830" y="79110"/>
                </a:lnTo>
                <a:lnTo>
                  <a:pt x="46870" y="79180"/>
                </a:lnTo>
                <a:lnTo>
                  <a:pt x="46910" y="79240"/>
                </a:lnTo>
                <a:lnTo>
                  <a:pt x="46920" y="79240"/>
                </a:lnTo>
                <a:lnTo>
                  <a:pt x="46940" y="79240"/>
                </a:lnTo>
                <a:lnTo>
                  <a:pt x="46950" y="79240"/>
                </a:lnTo>
                <a:lnTo>
                  <a:pt x="46960" y="79250"/>
                </a:lnTo>
                <a:lnTo>
                  <a:pt x="46990" y="79300"/>
                </a:lnTo>
                <a:lnTo>
                  <a:pt x="47000" y="79330"/>
                </a:lnTo>
                <a:lnTo>
                  <a:pt x="46990" y="79350"/>
                </a:lnTo>
                <a:lnTo>
                  <a:pt x="46970" y="79350"/>
                </a:lnTo>
                <a:lnTo>
                  <a:pt x="46920" y="79370"/>
                </a:lnTo>
                <a:lnTo>
                  <a:pt x="46870" y="79360"/>
                </a:lnTo>
                <a:lnTo>
                  <a:pt x="46860" y="79360"/>
                </a:lnTo>
                <a:lnTo>
                  <a:pt x="46780" y="79370"/>
                </a:lnTo>
                <a:lnTo>
                  <a:pt x="46660" y="79360"/>
                </a:lnTo>
                <a:lnTo>
                  <a:pt x="46640" y="79370"/>
                </a:lnTo>
                <a:lnTo>
                  <a:pt x="46630" y="79390"/>
                </a:lnTo>
                <a:lnTo>
                  <a:pt x="46610" y="79420"/>
                </a:lnTo>
                <a:lnTo>
                  <a:pt x="46590" y="79450"/>
                </a:lnTo>
                <a:lnTo>
                  <a:pt x="46570" y="79460"/>
                </a:lnTo>
                <a:lnTo>
                  <a:pt x="46550" y="79480"/>
                </a:lnTo>
                <a:lnTo>
                  <a:pt x="46520" y="79500"/>
                </a:lnTo>
                <a:lnTo>
                  <a:pt x="46520" y="79510"/>
                </a:lnTo>
                <a:lnTo>
                  <a:pt x="46510" y="79750"/>
                </a:lnTo>
                <a:lnTo>
                  <a:pt x="46510" y="79800"/>
                </a:lnTo>
                <a:lnTo>
                  <a:pt x="46510" y="79820"/>
                </a:lnTo>
                <a:lnTo>
                  <a:pt x="46490" y="79810"/>
                </a:lnTo>
                <a:lnTo>
                  <a:pt x="46450" y="79810"/>
                </a:lnTo>
                <a:lnTo>
                  <a:pt x="46410" y="79800"/>
                </a:lnTo>
                <a:lnTo>
                  <a:pt x="46390" y="79800"/>
                </a:lnTo>
                <a:lnTo>
                  <a:pt x="46380" y="79800"/>
                </a:lnTo>
                <a:lnTo>
                  <a:pt x="46350" y="79790"/>
                </a:lnTo>
                <a:lnTo>
                  <a:pt x="46310" y="79790"/>
                </a:lnTo>
                <a:lnTo>
                  <a:pt x="46280" y="79780"/>
                </a:lnTo>
                <a:lnTo>
                  <a:pt x="46260" y="79780"/>
                </a:lnTo>
                <a:lnTo>
                  <a:pt x="46220" y="79780"/>
                </a:lnTo>
                <a:lnTo>
                  <a:pt x="46210" y="79790"/>
                </a:lnTo>
                <a:lnTo>
                  <a:pt x="46170" y="79790"/>
                </a:lnTo>
                <a:lnTo>
                  <a:pt x="46140" y="79790"/>
                </a:lnTo>
                <a:lnTo>
                  <a:pt x="46120" y="79800"/>
                </a:lnTo>
                <a:lnTo>
                  <a:pt x="46110" y="79820"/>
                </a:lnTo>
                <a:lnTo>
                  <a:pt x="46090" y="79840"/>
                </a:lnTo>
                <a:lnTo>
                  <a:pt x="46090" y="79860"/>
                </a:lnTo>
                <a:lnTo>
                  <a:pt x="46060" y="79880"/>
                </a:lnTo>
                <a:lnTo>
                  <a:pt x="46050" y="79890"/>
                </a:lnTo>
                <a:lnTo>
                  <a:pt x="46050" y="79900"/>
                </a:lnTo>
                <a:lnTo>
                  <a:pt x="46050" y="79910"/>
                </a:lnTo>
                <a:lnTo>
                  <a:pt x="46050" y="79930"/>
                </a:lnTo>
                <a:lnTo>
                  <a:pt x="46040" y="79960"/>
                </a:lnTo>
                <a:lnTo>
                  <a:pt x="46030" y="79970"/>
                </a:lnTo>
                <a:lnTo>
                  <a:pt x="46020" y="79970"/>
                </a:lnTo>
                <a:lnTo>
                  <a:pt x="46010" y="79970"/>
                </a:lnTo>
                <a:lnTo>
                  <a:pt x="46000" y="79990"/>
                </a:lnTo>
                <a:lnTo>
                  <a:pt x="46000" y="80010"/>
                </a:lnTo>
                <a:lnTo>
                  <a:pt x="46000" y="80040"/>
                </a:lnTo>
                <a:lnTo>
                  <a:pt x="45980" y="80080"/>
                </a:lnTo>
                <a:lnTo>
                  <a:pt x="45960" y="80120"/>
                </a:lnTo>
                <a:lnTo>
                  <a:pt x="45930" y="80140"/>
                </a:lnTo>
                <a:lnTo>
                  <a:pt x="45890" y="80140"/>
                </a:lnTo>
                <a:lnTo>
                  <a:pt x="45860" y="80120"/>
                </a:lnTo>
                <a:lnTo>
                  <a:pt x="45840" y="80120"/>
                </a:lnTo>
                <a:lnTo>
                  <a:pt x="45820" y="80120"/>
                </a:lnTo>
                <a:lnTo>
                  <a:pt x="45810" y="80120"/>
                </a:lnTo>
                <a:lnTo>
                  <a:pt x="45790" y="80120"/>
                </a:lnTo>
                <a:lnTo>
                  <a:pt x="45750" y="80120"/>
                </a:lnTo>
                <a:lnTo>
                  <a:pt x="45740" y="80110"/>
                </a:lnTo>
                <a:lnTo>
                  <a:pt x="45730" y="80110"/>
                </a:lnTo>
                <a:lnTo>
                  <a:pt x="45710" y="80100"/>
                </a:lnTo>
                <a:lnTo>
                  <a:pt x="45680" y="80100"/>
                </a:lnTo>
                <a:lnTo>
                  <a:pt x="45650" y="80110"/>
                </a:lnTo>
                <a:lnTo>
                  <a:pt x="45630" y="80120"/>
                </a:lnTo>
                <a:lnTo>
                  <a:pt x="45630" y="80110"/>
                </a:lnTo>
                <a:lnTo>
                  <a:pt x="45630" y="80100"/>
                </a:lnTo>
                <a:lnTo>
                  <a:pt x="45630" y="80090"/>
                </a:lnTo>
                <a:lnTo>
                  <a:pt x="45620" y="80080"/>
                </a:lnTo>
                <a:lnTo>
                  <a:pt x="45610" y="80090"/>
                </a:lnTo>
                <a:lnTo>
                  <a:pt x="45600" y="80100"/>
                </a:lnTo>
                <a:lnTo>
                  <a:pt x="45580" y="80110"/>
                </a:lnTo>
                <a:lnTo>
                  <a:pt x="45540" y="80090"/>
                </a:lnTo>
                <a:lnTo>
                  <a:pt x="45530" y="80090"/>
                </a:lnTo>
                <a:lnTo>
                  <a:pt x="45530" y="80080"/>
                </a:lnTo>
                <a:lnTo>
                  <a:pt x="45510" y="80080"/>
                </a:lnTo>
                <a:lnTo>
                  <a:pt x="45490" y="80090"/>
                </a:lnTo>
                <a:lnTo>
                  <a:pt x="45460" y="80110"/>
                </a:lnTo>
                <a:lnTo>
                  <a:pt x="45440" y="80100"/>
                </a:lnTo>
                <a:lnTo>
                  <a:pt x="45440" y="80090"/>
                </a:lnTo>
                <a:lnTo>
                  <a:pt x="45430" y="80090"/>
                </a:lnTo>
                <a:lnTo>
                  <a:pt x="45410" y="80080"/>
                </a:lnTo>
                <a:lnTo>
                  <a:pt x="45410" y="80070"/>
                </a:lnTo>
                <a:lnTo>
                  <a:pt x="45410" y="80060"/>
                </a:lnTo>
                <a:lnTo>
                  <a:pt x="45410" y="80050"/>
                </a:lnTo>
                <a:lnTo>
                  <a:pt x="45390" y="80050"/>
                </a:lnTo>
                <a:lnTo>
                  <a:pt x="45380" y="80060"/>
                </a:lnTo>
                <a:lnTo>
                  <a:pt x="45370" y="80080"/>
                </a:lnTo>
                <a:lnTo>
                  <a:pt x="45350" y="80070"/>
                </a:lnTo>
                <a:lnTo>
                  <a:pt x="45330" y="80060"/>
                </a:lnTo>
                <a:lnTo>
                  <a:pt x="45310" y="80050"/>
                </a:lnTo>
                <a:lnTo>
                  <a:pt x="45300" y="80060"/>
                </a:lnTo>
                <a:lnTo>
                  <a:pt x="45300" y="80070"/>
                </a:lnTo>
                <a:lnTo>
                  <a:pt x="45280" y="80080"/>
                </a:lnTo>
                <a:lnTo>
                  <a:pt x="45250" y="80090"/>
                </a:lnTo>
                <a:lnTo>
                  <a:pt x="45230" y="80100"/>
                </a:lnTo>
                <a:lnTo>
                  <a:pt x="45220" y="80120"/>
                </a:lnTo>
                <a:lnTo>
                  <a:pt x="45200" y="80140"/>
                </a:lnTo>
                <a:lnTo>
                  <a:pt x="45180" y="80140"/>
                </a:lnTo>
                <a:lnTo>
                  <a:pt x="45160" y="80140"/>
                </a:lnTo>
                <a:lnTo>
                  <a:pt x="45130" y="80140"/>
                </a:lnTo>
                <a:lnTo>
                  <a:pt x="45110" y="80130"/>
                </a:lnTo>
                <a:lnTo>
                  <a:pt x="45100" y="80130"/>
                </a:lnTo>
                <a:lnTo>
                  <a:pt x="45080" y="80130"/>
                </a:lnTo>
                <a:lnTo>
                  <a:pt x="45070" y="80130"/>
                </a:lnTo>
                <a:lnTo>
                  <a:pt x="45050" y="80140"/>
                </a:lnTo>
                <a:lnTo>
                  <a:pt x="45040" y="80130"/>
                </a:lnTo>
                <a:lnTo>
                  <a:pt x="44990" y="80130"/>
                </a:lnTo>
                <a:lnTo>
                  <a:pt x="44980" y="80130"/>
                </a:lnTo>
                <a:lnTo>
                  <a:pt x="44950" y="80140"/>
                </a:lnTo>
                <a:lnTo>
                  <a:pt x="44920" y="80140"/>
                </a:lnTo>
                <a:lnTo>
                  <a:pt x="44890" y="80140"/>
                </a:lnTo>
                <a:lnTo>
                  <a:pt x="44880" y="80130"/>
                </a:lnTo>
                <a:lnTo>
                  <a:pt x="44870" y="80130"/>
                </a:lnTo>
                <a:lnTo>
                  <a:pt x="44850" y="80120"/>
                </a:lnTo>
                <a:lnTo>
                  <a:pt x="44820" y="80130"/>
                </a:lnTo>
                <a:lnTo>
                  <a:pt x="44790" y="80130"/>
                </a:lnTo>
                <a:lnTo>
                  <a:pt x="44770" y="80130"/>
                </a:lnTo>
                <a:lnTo>
                  <a:pt x="44760" y="80140"/>
                </a:lnTo>
                <a:lnTo>
                  <a:pt x="44750" y="80150"/>
                </a:lnTo>
                <a:lnTo>
                  <a:pt x="44740" y="80160"/>
                </a:lnTo>
                <a:lnTo>
                  <a:pt x="44730" y="80150"/>
                </a:lnTo>
                <a:lnTo>
                  <a:pt x="44710" y="80160"/>
                </a:lnTo>
                <a:lnTo>
                  <a:pt x="44700" y="80170"/>
                </a:lnTo>
                <a:lnTo>
                  <a:pt x="44680" y="80170"/>
                </a:lnTo>
                <a:lnTo>
                  <a:pt x="44670" y="80170"/>
                </a:lnTo>
                <a:lnTo>
                  <a:pt x="44660" y="80170"/>
                </a:lnTo>
                <a:lnTo>
                  <a:pt x="44650" y="80180"/>
                </a:lnTo>
                <a:lnTo>
                  <a:pt x="44640" y="80190"/>
                </a:lnTo>
                <a:lnTo>
                  <a:pt x="44620" y="80190"/>
                </a:lnTo>
                <a:lnTo>
                  <a:pt x="44590" y="80180"/>
                </a:lnTo>
                <a:lnTo>
                  <a:pt x="44580" y="80190"/>
                </a:lnTo>
                <a:lnTo>
                  <a:pt x="44560" y="80210"/>
                </a:lnTo>
                <a:lnTo>
                  <a:pt x="44560" y="80230"/>
                </a:lnTo>
                <a:lnTo>
                  <a:pt x="44540" y="80240"/>
                </a:lnTo>
                <a:lnTo>
                  <a:pt x="44510" y="80230"/>
                </a:lnTo>
                <a:lnTo>
                  <a:pt x="44510" y="80220"/>
                </a:lnTo>
                <a:lnTo>
                  <a:pt x="44500" y="80210"/>
                </a:lnTo>
                <a:lnTo>
                  <a:pt x="44450" y="80230"/>
                </a:lnTo>
                <a:lnTo>
                  <a:pt x="44400" y="80230"/>
                </a:lnTo>
                <a:lnTo>
                  <a:pt x="44390" y="80240"/>
                </a:lnTo>
                <a:lnTo>
                  <a:pt x="44380" y="80250"/>
                </a:lnTo>
                <a:lnTo>
                  <a:pt x="44360" y="80240"/>
                </a:lnTo>
                <a:lnTo>
                  <a:pt x="44340" y="80230"/>
                </a:lnTo>
                <a:lnTo>
                  <a:pt x="44310" y="80240"/>
                </a:lnTo>
                <a:lnTo>
                  <a:pt x="44300" y="80240"/>
                </a:lnTo>
                <a:lnTo>
                  <a:pt x="44260" y="80240"/>
                </a:lnTo>
                <a:lnTo>
                  <a:pt x="44220" y="80250"/>
                </a:lnTo>
                <a:lnTo>
                  <a:pt x="44200" y="80250"/>
                </a:lnTo>
                <a:lnTo>
                  <a:pt x="44190" y="80260"/>
                </a:lnTo>
                <a:lnTo>
                  <a:pt x="44170" y="80270"/>
                </a:lnTo>
                <a:lnTo>
                  <a:pt x="44150" y="80280"/>
                </a:lnTo>
                <a:lnTo>
                  <a:pt x="44140" y="80270"/>
                </a:lnTo>
                <a:lnTo>
                  <a:pt x="44130" y="80270"/>
                </a:lnTo>
                <a:lnTo>
                  <a:pt x="44110" y="80270"/>
                </a:lnTo>
                <a:lnTo>
                  <a:pt x="44100" y="80260"/>
                </a:lnTo>
                <a:lnTo>
                  <a:pt x="44090" y="80250"/>
                </a:lnTo>
                <a:lnTo>
                  <a:pt x="44070" y="80250"/>
                </a:lnTo>
                <a:lnTo>
                  <a:pt x="44050" y="80250"/>
                </a:lnTo>
                <a:lnTo>
                  <a:pt x="44040" y="80270"/>
                </a:lnTo>
                <a:lnTo>
                  <a:pt x="44020" y="80280"/>
                </a:lnTo>
                <a:lnTo>
                  <a:pt x="44020" y="80290"/>
                </a:lnTo>
                <a:lnTo>
                  <a:pt x="44010" y="80310"/>
                </a:lnTo>
                <a:lnTo>
                  <a:pt x="43990" y="80310"/>
                </a:lnTo>
                <a:lnTo>
                  <a:pt x="43980" y="80320"/>
                </a:lnTo>
                <a:lnTo>
                  <a:pt x="43950" y="80320"/>
                </a:lnTo>
                <a:lnTo>
                  <a:pt x="43940" y="80330"/>
                </a:lnTo>
                <a:lnTo>
                  <a:pt x="43940" y="80340"/>
                </a:lnTo>
                <a:lnTo>
                  <a:pt x="43920" y="80350"/>
                </a:lnTo>
                <a:lnTo>
                  <a:pt x="43890" y="80340"/>
                </a:lnTo>
                <a:lnTo>
                  <a:pt x="43880" y="80340"/>
                </a:lnTo>
                <a:lnTo>
                  <a:pt x="43870" y="80350"/>
                </a:lnTo>
                <a:lnTo>
                  <a:pt x="43860" y="80360"/>
                </a:lnTo>
                <a:lnTo>
                  <a:pt x="43840" y="80360"/>
                </a:lnTo>
                <a:lnTo>
                  <a:pt x="43800" y="80370"/>
                </a:lnTo>
                <a:lnTo>
                  <a:pt x="43780" y="80390"/>
                </a:lnTo>
                <a:lnTo>
                  <a:pt x="43770" y="80410"/>
                </a:lnTo>
                <a:lnTo>
                  <a:pt x="43730" y="80430"/>
                </a:lnTo>
                <a:lnTo>
                  <a:pt x="43700" y="80440"/>
                </a:lnTo>
                <a:lnTo>
                  <a:pt x="43680" y="80440"/>
                </a:lnTo>
                <a:lnTo>
                  <a:pt x="43670" y="80430"/>
                </a:lnTo>
                <a:lnTo>
                  <a:pt x="43660" y="80430"/>
                </a:lnTo>
                <a:lnTo>
                  <a:pt x="43650" y="80430"/>
                </a:lnTo>
                <a:lnTo>
                  <a:pt x="43650" y="80450"/>
                </a:lnTo>
                <a:lnTo>
                  <a:pt x="43640" y="80500"/>
                </a:lnTo>
                <a:lnTo>
                  <a:pt x="43620" y="80520"/>
                </a:lnTo>
                <a:lnTo>
                  <a:pt x="43610" y="80520"/>
                </a:lnTo>
                <a:lnTo>
                  <a:pt x="43590" y="80520"/>
                </a:lnTo>
                <a:lnTo>
                  <a:pt x="43580" y="80510"/>
                </a:lnTo>
                <a:lnTo>
                  <a:pt x="43570" y="80520"/>
                </a:lnTo>
                <a:lnTo>
                  <a:pt x="43560" y="80530"/>
                </a:lnTo>
                <a:lnTo>
                  <a:pt x="43550" y="80540"/>
                </a:lnTo>
                <a:lnTo>
                  <a:pt x="43530" y="80550"/>
                </a:lnTo>
                <a:lnTo>
                  <a:pt x="43520" y="80570"/>
                </a:lnTo>
                <a:lnTo>
                  <a:pt x="43520" y="80600"/>
                </a:lnTo>
                <a:lnTo>
                  <a:pt x="43500" y="80620"/>
                </a:lnTo>
                <a:lnTo>
                  <a:pt x="43480" y="80640"/>
                </a:lnTo>
                <a:lnTo>
                  <a:pt x="43480" y="80660"/>
                </a:lnTo>
                <a:lnTo>
                  <a:pt x="43470" y="80680"/>
                </a:lnTo>
                <a:lnTo>
                  <a:pt x="43450" y="80690"/>
                </a:lnTo>
                <a:lnTo>
                  <a:pt x="43440" y="80680"/>
                </a:lnTo>
                <a:lnTo>
                  <a:pt x="43440" y="80690"/>
                </a:lnTo>
                <a:lnTo>
                  <a:pt x="43450" y="80700"/>
                </a:lnTo>
                <a:lnTo>
                  <a:pt x="43450" y="80710"/>
                </a:lnTo>
                <a:lnTo>
                  <a:pt x="43440" y="80730"/>
                </a:lnTo>
                <a:lnTo>
                  <a:pt x="43420" y="80720"/>
                </a:lnTo>
                <a:lnTo>
                  <a:pt x="43380" y="80730"/>
                </a:lnTo>
                <a:lnTo>
                  <a:pt x="43370" y="80740"/>
                </a:lnTo>
                <a:lnTo>
                  <a:pt x="43340" y="80750"/>
                </a:lnTo>
                <a:lnTo>
                  <a:pt x="43320" y="80770"/>
                </a:lnTo>
                <a:lnTo>
                  <a:pt x="43320" y="80780"/>
                </a:lnTo>
                <a:lnTo>
                  <a:pt x="43320" y="80790"/>
                </a:lnTo>
                <a:lnTo>
                  <a:pt x="43310" y="80810"/>
                </a:lnTo>
                <a:lnTo>
                  <a:pt x="43280" y="80820"/>
                </a:lnTo>
                <a:lnTo>
                  <a:pt x="43280" y="80830"/>
                </a:lnTo>
                <a:lnTo>
                  <a:pt x="43280" y="80840"/>
                </a:lnTo>
                <a:lnTo>
                  <a:pt x="43250" y="80860"/>
                </a:lnTo>
                <a:lnTo>
                  <a:pt x="43220" y="80880"/>
                </a:lnTo>
                <a:lnTo>
                  <a:pt x="43190" y="80890"/>
                </a:lnTo>
                <a:lnTo>
                  <a:pt x="43170" y="80880"/>
                </a:lnTo>
                <a:lnTo>
                  <a:pt x="43160" y="80900"/>
                </a:lnTo>
                <a:lnTo>
                  <a:pt x="43150" y="80910"/>
                </a:lnTo>
                <a:lnTo>
                  <a:pt x="43140" y="80910"/>
                </a:lnTo>
                <a:lnTo>
                  <a:pt x="43130" y="80920"/>
                </a:lnTo>
                <a:lnTo>
                  <a:pt x="43130" y="80930"/>
                </a:lnTo>
                <a:lnTo>
                  <a:pt x="43130" y="80940"/>
                </a:lnTo>
                <a:lnTo>
                  <a:pt x="43120" y="80950"/>
                </a:lnTo>
                <a:lnTo>
                  <a:pt x="43120" y="80960"/>
                </a:lnTo>
                <a:lnTo>
                  <a:pt x="43120" y="80980"/>
                </a:lnTo>
                <a:lnTo>
                  <a:pt x="43130" y="80990"/>
                </a:lnTo>
                <a:lnTo>
                  <a:pt x="43130" y="81000"/>
                </a:lnTo>
                <a:lnTo>
                  <a:pt x="43110" y="81010"/>
                </a:lnTo>
                <a:lnTo>
                  <a:pt x="43110" y="81020"/>
                </a:lnTo>
                <a:lnTo>
                  <a:pt x="43120" y="81030"/>
                </a:lnTo>
                <a:lnTo>
                  <a:pt x="43120" y="81040"/>
                </a:lnTo>
                <a:lnTo>
                  <a:pt x="43110" y="81050"/>
                </a:lnTo>
                <a:lnTo>
                  <a:pt x="43090" y="81060"/>
                </a:lnTo>
                <a:lnTo>
                  <a:pt x="43070" y="81050"/>
                </a:lnTo>
                <a:lnTo>
                  <a:pt x="43050" y="81050"/>
                </a:lnTo>
                <a:lnTo>
                  <a:pt x="43050" y="81060"/>
                </a:lnTo>
                <a:lnTo>
                  <a:pt x="43040" y="81070"/>
                </a:lnTo>
                <a:lnTo>
                  <a:pt x="43030" y="81090"/>
                </a:lnTo>
                <a:lnTo>
                  <a:pt x="43010" y="81080"/>
                </a:lnTo>
                <a:lnTo>
                  <a:pt x="43000" y="81060"/>
                </a:lnTo>
                <a:lnTo>
                  <a:pt x="42980" y="81050"/>
                </a:lnTo>
                <a:lnTo>
                  <a:pt x="42980" y="81060"/>
                </a:lnTo>
                <a:lnTo>
                  <a:pt x="42960" y="81060"/>
                </a:lnTo>
                <a:lnTo>
                  <a:pt x="42940" y="81050"/>
                </a:lnTo>
                <a:lnTo>
                  <a:pt x="42930" y="81040"/>
                </a:lnTo>
                <a:lnTo>
                  <a:pt x="42930" y="81030"/>
                </a:lnTo>
                <a:lnTo>
                  <a:pt x="42930" y="81010"/>
                </a:lnTo>
                <a:lnTo>
                  <a:pt x="42940" y="80990"/>
                </a:lnTo>
                <a:lnTo>
                  <a:pt x="42920" y="80980"/>
                </a:lnTo>
                <a:lnTo>
                  <a:pt x="42910" y="80980"/>
                </a:lnTo>
                <a:lnTo>
                  <a:pt x="42900" y="80980"/>
                </a:lnTo>
                <a:lnTo>
                  <a:pt x="42890" y="80980"/>
                </a:lnTo>
                <a:lnTo>
                  <a:pt x="42880" y="80990"/>
                </a:lnTo>
                <a:lnTo>
                  <a:pt x="42860" y="80990"/>
                </a:lnTo>
                <a:lnTo>
                  <a:pt x="42850" y="81000"/>
                </a:lnTo>
                <a:lnTo>
                  <a:pt x="42840" y="81000"/>
                </a:lnTo>
                <a:lnTo>
                  <a:pt x="42840" y="81020"/>
                </a:lnTo>
                <a:lnTo>
                  <a:pt x="42830" y="81040"/>
                </a:lnTo>
                <a:lnTo>
                  <a:pt x="42810" y="81070"/>
                </a:lnTo>
                <a:lnTo>
                  <a:pt x="42800" y="81080"/>
                </a:lnTo>
                <a:lnTo>
                  <a:pt x="42770" y="81070"/>
                </a:lnTo>
                <a:lnTo>
                  <a:pt x="42750" y="81060"/>
                </a:lnTo>
                <a:lnTo>
                  <a:pt x="42720" y="81060"/>
                </a:lnTo>
                <a:lnTo>
                  <a:pt x="42710" y="81050"/>
                </a:lnTo>
                <a:lnTo>
                  <a:pt x="42700" y="81040"/>
                </a:lnTo>
                <a:lnTo>
                  <a:pt x="42690" y="81040"/>
                </a:lnTo>
                <a:lnTo>
                  <a:pt x="42680" y="81040"/>
                </a:lnTo>
                <a:lnTo>
                  <a:pt x="42670" y="81070"/>
                </a:lnTo>
                <a:lnTo>
                  <a:pt x="42620" y="81100"/>
                </a:lnTo>
                <a:lnTo>
                  <a:pt x="42610" y="81120"/>
                </a:lnTo>
                <a:lnTo>
                  <a:pt x="42600" y="81130"/>
                </a:lnTo>
                <a:lnTo>
                  <a:pt x="42570" y="81150"/>
                </a:lnTo>
                <a:lnTo>
                  <a:pt x="42530" y="81160"/>
                </a:lnTo>
                <a:lnTo>
                  <a:pt x="42510" y="81160"/>
                </a:lnTo>
                <a:lnTo>
                  <a:pt x="42500" y="81140"/>
                </a:lnTo>
                <a:lnTo>
                  <a:pt x="42490" y="81130"/>
                </a:lnTo>
                <a:lnTo>
                  <a:pt x="42490" y="81120"/>
                </a:lnTo>
                <a:lnTo>
                  <a:pt x="42480" y="81110"/>
                </a:lnTo>
                <a:lnTo>
                  <a:pt x="42460" y="81120"/>
                </a:lnTo>
                <a:lnTo>
                  <a:pt x="42430" y="81130"/>
                </a:lnTo>
                <a:lnTo>
                  <a:pt x="42400" y="81120"/>
                </a:lnTo>
                <a:lnTo>
                  <a:pt x="42330" y="81070"/>
                </a:lnTo>
                <a:lnTo>
                  <a:pt x="42320" y="81070"/>
                </a:lnTo>
                <a:lnTo>
                  <a:pt x="42310" y="81070"/>
                </a:lnTo>
                <a:lnTo>
                  <a:pt x="42290" y="81090"/>
                </a:lnTo>
                <a:lnTo>
                  <a:pt x="42260" y="81100"/>
                </a:lnTo>
                <a:lnTo>
                  <a:pt x="42250" y="81110"/>
                </a:lnTo>
                <a:lnTo>
                  <a:pt x="42250" y="81130"/>
                </a:lnTo>
                <a:lnTo>
                  <a:pt x="42270" y="81140"/>
                </a:lnTo>
                <a:lnTo>
                  <a:pt x="42290" y="81150"/>
                </a:lnTo>
                <a:lnTo>
                  <a:pt x="42310" y="81150"/>
                </a:lnTo>
                <a:lnTo>
                  <a:pt x="42320" y="81160"/>
                </a:lnTo>
                <a:lnTo>
                  <a:pt x="42330" y="81160"/>
                </a:lnTo>
                <a:lnTo>
                  <a:pt x="42330" y="81170"/>
                </a:lnTo>
                <a:lnTo>
                  <a:pt x="42360" y="81160"/>
                </a:lnTo>
                <a:lnTo>
                  <a:pt x="42380" y="81160"/>
                </a:lnTo>
                <a:lnTo>
                  <a:pt x="42390" y="81180"/>
                </a:lnTo>
                <a:lnTo>
                  <a:pt x="42400" y="81200"/>
                </a:lnTo>
                <a:lnTo>
                  <a:pt x="42410" y="81200"/>
                </a:lnTo>
                <a:lnTo>
                  <a:pt x="42420" y="81200"/>
                </a:lnTo>
                <a:lnTo>
                  <a:pt x="42440" y="81200"/>
                </a:lnTo>
                <a:lnTo>
                  <a:pt x="42450" y="81210"/>
                </a:lnTo>
                <a:lnTo>
                  <a:pt x="42470" y="81220"/>
                </a:lnTo>
                <a:lnTo>
                  <a:pt x="42470" y="81240"/>
                </a:lnTo>
                <a:lnTo>
                  <a:pt x="42480" y="81250"/>
                </a:lnTo>
                <a:lnTo>
                  <a:pt x="42490" y="81250"/>
                </a:lnTo>
                <a:lnTo>
                  <a:pt x="42500" y="81240"/>
                </a:lnTo>
                <a:lnTo>
                  <a:pt x="42510" y="81240"/>
                </a:lnTo>
                <a:lnTo>
                  <a:pt x="42520" y="81270"/>
                </a:lnTo>
                <a:lnTo>
                  <a:pt x="42530" y="81270"/>
                </a:lnTo>
                <a:lnTo>
                  <a:pt x="42540" y="81260"/>
                </a:lnTo>
                <a:lnTo>
                  <a:pt x="42540" y="81240"/>
                </a:lnTo>
                <a:lnTo>
                  <a:pt x="42550" y="81220"/>
                </a:lnTo>
                <a:lnTo>
                  <a:pt x="42570" y="81220"/>
                </a:lnTo>
                <a:lnTo>
                  <a:pt x="42580" y="81240"/>
                </a:lnTo>
                <a:lnTo>
                  <a:pt x="42580" y="81250"/>
                </a:lnTo>
                <a:lnTo>
                  <a:pt x="42590" y="81250"/>
                </a:lnTo>
                <a:lnTo>
                  <a:pt x="42600" y="81240"/>
                </a:lnTo>
                <a:lnTo>
                  <a:pt x="42610" y="81240"/>
                </a:lnTo>
                <a:lnTo>
                  <a:pt x="42620" y="81250"/>
                </a:lnTo>
                <a:lnTo>
                  <a:pt x="42620" y="81260"/>
                </a:lnTo>
                <a:lnTo>
                  <a:pt x="42640" y="81260"/>
                </a:lnTo>
                <a:lnTo>
                  <a:pt x="42650" y="81260"/>
                </a:lnTo>
                <a:lnTo>
                  <a:pt x="42660" y="81250"/>
                </a:lnTo>
                <a:lnTo>
                  <a:pt x="42670" y="81240"/>
                </a:lnTo>
                <a:lnTo>
                  <a:pt x="42690" y="81250"/>
                </a:lnTo>
                <a:lnTo>
                  <a:pt x="42700" y="81270"/>
                </a:lnTo>
                <a:lnTo>
                  <a:pt x="42710" y="81280"/>
                </a:lnTo>
                <a:lnTo>
                  <a:pt x="42740" y="81300"/>
                </a:lnTo>
                <a:lnTo>
                  <a:pt x="42750" y="81300"/>
                </a:lnTo>
                <a:lnTo>
                  <a:pt x="42780" y="81300"/>
                </a:lnTo>
                <a:lnTo>
                  <a:pt x="42790" y="81300"/>
                </a:lnTo>
                <a:lnTo>
                  <a:pt x="42800" y="81320"/>
                </a:lnTo>
                <a:lnTo>
                  <a:pt x="42810" y="81330"/>
                </a:lnTo>
                <a:lnTo>
                  <a:pt x="42830" y="81350"/>
                </a:lnTo>
                <a:lnTo>
                  <a:pt x="42850" y="81350"/>
                </a:lnTo>
                <a:lnTo>
                  <a:pt x="42870" y="81340"/>
                </a:lnTo>
                <a:lnTo>
                  <a:pt x="42870" y="81350"/>
                </a:lnTo>
                <a:lnTo>
                  <a:pt x="42880" y="81370"/>
                </a:lnTo>
                <a:lnTo>
                  <a:pt x="42890" y="81390"/>
                </a:lnTo>
                <a:lnTo>
                  <a:pt x="42900" y="81400"/>
                </a:lnTo>
                <a:lnTo>
                  <a:pt x="42900" y="81430"/>
                </a:lnTo>
                <a:lnTo>
                  <a:pt x="42890" y="81440"/>
                </a:lnTo>
                <a:lnTo>
                  <a:pt x="42870" y="81440"/>
                </a:lnTo>
                <a:lnTo>
                  <a:pt x="42870" y="81450"/>
                </a:lnTo>
                <a:lnTo>
                  <a:pt x="42880" y="81460"/>
                </a:lnTo>
                <a:lnTo>
                  <a:pt x="42900" y="81480"/>
                </a:lnTo>
                <a:lnTo>
                  <a:pt x="42920" y="81480"/>
                </a:lnTo>
                <a:lnTo>
                  <a:pt x="42930" y="81490"/>
                </a:lnTo>
                <a:lnTo>
                  <a:pt x="42950" y="81500"/>
                </a:lnTo>
                <a:lnTo>
                  <a:pt x="42960" y="81490"/>
                </a:lnTo>
                <a:lnTo>
                  <a:pt x="42980" y="81470"/>
                </a:lnTo>
                <a:lnTo>
                  <a:pt x="43010" y="81470"/>
                </a:lnTo>
                <a:lnTo>
                  <a:pt x="43020" y="81460"/>
                </a:lnTo>
                <a:lnTo>
                  <a:pt x="43040" y="81470"/>
                </a:lnTo>
                <a:lnTo>
                  <a:pt x="43030" y="81510"/>
                </a:lnTo>
                <a:lnTo>
                  <a:pt x="43040" y="81520"/>
                </a:lnTo>
                <a:lnTo>
                  <a:pt x="43050" y="81550"/>
                </a:lnTo>
                <a:lnTo>
                  <a:pt x="43040" y="81590"/>
                </a:lnTo>
                <a:lnTo>
                  <a:pt x="43040" y="81630"/>
                </a:lnTo>
                <a:lnTo>
                  <a:pt x="43030" y="81650"/>
                </a:lnTo>
                <a:lnTo>
                  <a:pt x="43020" y="81680"/>
                </a:lnTo>
                <a:lnTo>
                  <a:pt x="43010" y="81750"/>
                </a:lnTo>
                <a:lnTo>
                  <a:pt x="43010" y="81770"/>
                </a:lnTo>
                <a:lnTo>
                  <a:pt x="42990" y="81790"/>
                </a:lnTo>
                <a:lnTo>
                  <a:pt x="42980" y="81810"/>
                </a:lnTo>
                <a:lnTo>
                  <a:pt x="43000" y="81830"/>
                </a:lnTo>
                <a:lnTo>
                  <a:pt x="43010" y="81850"/>
                </a:lnTo>
                <a:lnTo>
                  <a:pt x="43010" y="81880"/>
                </a:lnTo>
                <a:lnTo>
                  <a:pt x="43010" y="81920"/>
                </a:lnTo>
                <a:lnTo>
                  <a:pt x="43010" y="81940"/>
                </a:lnTo>
                <a:lnTo>
                  <a:pt x="43010" y="81960"/>
                </a:lnTo>
                <a:lnTo>
                  <a:pt x="43000" y="81970"/>
                </a:lnTo>
                <a:lnTo>
                  <a:pt x="42980" y="82010"/>
                </a:lnTo>
                <a:lnTo>
                  <a:pt x="42970" y="82040"/>
                </a:lnTo>
                <a:lnTo>
                  <a:pt x="42960" y="82060"/>
                </a:lnTo>
                <a:lnTo>
                  <a:pt x="42930" y="82090"/>
                </a:lnTo>
                <a:lnTo>
                  <a:pt x="42920" y="82110"/>
                </a:lnTo>
                <a:lnTo>
                  <a:pt x="42920" y="82140"/>
                </a:lnTo>
                <a:lnTo>
                  <a:pt x="42910" y="82160"/>
                </a:lnTo>
                <a:lnTo>
                  <a:pt x="42890" y="82180"/>
                </a:lnTo>
                <a:lnTo>
                  <a:pt x="42890" y="82200"/>
                </a:lnTo>
                <a:lnTo>
                  <a:pt x="42870" y="82210"/>
                </a:lnTo>
                <a:lnTo>
                  <a:pt x="42860" y="82230"/>
                </a:lnTo>
                <a:lnTo>
                  <a:pt x="42860" y="82280"/>
                </a:lnTo>
                <a:lnTo>
                  <a:pt x="42860" y="82300"/>
                </a:lnTo>
                <a:lnTo>
                  <a:pt x="42880" y="82320"/>
                </a:lnTo>
                <a:lnTo>
                  <a:pt x="42900" y="82330"/>
                </a:lnTo>
                <a:lnTo>
                  <a:pt x="42930" y="82340"/>
                </a:lnTo>
                <a:lnTo>
                  <a:pt x="42990" y="82350"/>
                </a:lnTo>
                <a:lnTo>
                  <a:pt x="43000" y="82360"/>
                </a:lnTo>
                <a:lnTo>
                  <a:pt x="43030" y="82350"/>
                </a:lnTo>
                <a:lnTo>
                  <a:pt x="43040" y="82350"/>
                </a:lnTo>
                <a:lnTo>
                  <a:pt x="43070" y="82350"/>
                </a:lnTo>
                <a:lnTo>
                  <a:pt x="43080" y="82350"/>
                </a:lnTo>
                <a:lnTo>
                  <a:pt x="43100" y="82360"/>
                </a:lnTo>
                <a:lnTo>
                  <a:pt x="43120" y="82350"/>
                </a:lnTo>
                <a:lnTo>
                  <a:pt x="43140" y="82350"/>
                </a:lnTo>
                <a:lnTo>
                  <a:pt x="43170" y="82370"/>
                </a:lnTo>
                <a:lnTo>
                  <a:pt x="43190" y="82380"/>
                </a:lnTo>
                <a:lnTo>
                  <a:pt x="43190" y="82400"/>
                </a:lnTo>
                <a:lnTo>
                  <a:pt x="43200" y="82420"/>
                </a:lnTo>
                <a:lnTo>
                  <a:pt x="43210" y="82430"/>
                </a:lnTo>
                <a:lnTo>
                  <a:pt x="43240" y="82450"/>
                </a:lnTo>
                <a:lnTo>
                  <a:pt x="43260" y="82470"/>
                </a:lnTo>
                <a:lnTo>
                  <a:pt x="43280" y="82510"/>
                </a:lnTo>
                <a:lnTo>
                  <a:pt x="43290" y="82580"/>
                </a:lnTo>
                <a:lnTo>
                  <a:pt x="43290" y="82640"/>
                </a:lnTo>
                <a:lnTo>
                  <a:pt x="43310" y="82660"/>
                </a:lnTo>
                <a:lnTo>
                  <a:pt x="43320" y="82680"/>
                </a:lnTo>
                <a:lnTo>
                  <a:pt x="43330" y="82690"/>
                </a:lnTo>
                <a:lnTo>
                  <a:pt x="43330" y="82700"/>
                </a:lnTo>
                <a:lnTo>
                  <a:pt x="43340" y="82730"/>
                </a:lnTo>
                <a:lnTo>
                  <a:pt x="43350" y="82750"/>
                </a:lnTo>
                <a:lnTo>
                  <a:pt x="43370" y="82770"/>
                </a:lnTo>
                <a:lnTo>
                  <a:pt x="43370" y="82790"/>
                </a:lnTo>
                <a:lnTo>
                  <a:pt x="43360" y="82800"/>
                </a:lnTo>
                <a:lnTo>
                  <a:pt x="43360" y="82820"/>
                </a:lnTo>
                <a:lnTo>
                  <a:pt x="43350" y="82850"/>
                </a:lnTo>
                <a:lnTo>
                  <a:pt x="43350" y="82870"/>
                </a:lnTo>
                <a:lnTo>
                  <a:pt x="43340" y="82890"/>
                </a:lnTo>
                <a:lnTo>
                  <a:pt x="43330" y="82920"/>
                </a:lnTo>
                <a:lnTo>
                  <a:pt x="43340" y="82940"/>
                </a:lnTo>
                <a:lnTo>
                  <a:pt x="43330" y="82950"/>
                </a:lnTo>
                <a:lnTo>
                  <a:pt x="43330" y="82970"/>
                </a:lnTo>
                <a:lnTo>
                  <a:pt x="43340" y="82990"/>
                </a:lnTo>
                <a:lnTo>
                  <a:pt x="43360" y="83020"/>
                </a:lnTo>
                <a:lnTo>
                  <a:pt x="43360" y="83030"/>
                </a:lnTo>
                <a:lnTo>
                  <a:pt x="43360" y="83050"/>
                </a:lnTo>
                <a:lnTo>
                  <a:pt x="43370" y="83060"/>
                </a:lnTo>
                <a:lnTo>
                  <a:pt x="43350" y="83070"/>
                </a:lnTo>
                <a:lnTo>
                  <a:pt x="43350" y="83080"/>
                </a:lnTo>
                <a:lnTo>
                  <a:pt x="43340" y="83100"/>
                </a:lnTo>
                <a:lnTo>
                  <a:pt x="43330" y="83120"/>
                </a:lnTo>
                <a:lnTo>
                  <a:pt x="43330" y="83160"/>
                </a:lnTo>
                <a:lnTo>
                  <a:pt x="43330" y="83190"/>
                </a:lnTo>
                <a:lnTo>
                  <a:pt x="43350" y="83240"/>
                </a:lnTo>
                <a:lnTo>
                  <a:pt x="43370" y="83260"/>
                </a:lnTo>
                <a:lnTo>
                  <a:pt x="43380" y="83290"/>
                </a:lnTo>
                <a:lnTo>
                  <a:pt x="43380" y="83330"/>
                </a:lnTo>
                <a:lnTo>
                  <a:pt x="43370" y="83370"/>
                </a:lnTo>
                <a:lnTo>
                  <a:pt x="43360" y="83370"/>
                </a:lnTo>
                <a:lnTo>
                  <a:pt x="43350" y="83390"/>
                </a:lnTo>
                <a:lnTo>
                  <a:pt x="43300" y="83410"/>
                </a:lnTo>
                <a:lnTo>
                  <a:pt x="43280" y="83450"/>
                </a:lnTo>
                <a:lnTo>
                  <a:pt x="43250" y="83470"/>
                </a:lnTo>
                <a:lnTo>
                  <a:pt x="43210" y="83510"/>
                </a:lnTo>
                <a:lnTo>
                  <a:pt x="43160" y="83530"/>
                </a:lnTo>
                <a:lnTo>
                  <a:pt x="43130" y="83560"/>
                </a:lnTo>
                <a:lnTo>
                  <a:pt x="43100" y="83620"/>
                </a:lnTo>
                <a:lnTo>
                  <a:pt x="43080" y="83710"/>
                </a:lnTo>
                <a:lnTo>
                  <a:pt x="43060" y="83760"/>
                </a:lnTo>
                <a:lnTo>
                  <a:pt x="43050" y="83870"/>
                </a:lnTo>
                <a:lnTo>
                  <a:pt x="43060" y="84010"/>
                </a:lnTo>
                <a:lnTo>
                  <a:pt x="43060" y="84040"/>
                </a:lnTo>
                <a:lnTo>
                  <a:pt x="43070" y="84190"/>
                </a:lnTo>
                <a:lnTo>
                  <a:pt x="43080" y="84310"/>
                </a:lnTo>
                <a:lnTo>
                  <a:pt x="43080" y="84360"/>
                </a:lnTo>
                <a:lnTo>
                  <a:pt x="43060" y="84400"/>
                </a:lnTo>
                <a:lnTo>
                  <a:pt x="43040" y="84430"/>
                </a:lnTo>
                <a:lnTo>
                  <a:pt x="43010" y="84440"/>
                </a:lnTo>
                <a:lnTo>
                  <a:pt x="42980" y="84450"/>
                </a:lnTo>
                <a:lnTo>
                  <a:pt x="42960" y="84460"/>
                </a:lnTo>
                <a:lnTo>
                  <a:pt x="42940" y="84470"/>
                </a:lnTo>
                <a:lnTo>
                  <a:pt x="42930" y="84470"/>
                </a:lnTo>
                <a:lnTo>
                  <a:pt x="42880" y="84490"/>
                </a:lnTo>
                <a:lnTo>
                  <a:pt x="42830" y="84510"/>
                </a:lnTo>
                <a:lnTo>
                  <a:pt x="42790" y="84540"/>
                </a:lnTo>
                <a:lnTo>
                  <a:pt x="42750" y="84560"/>
                </a:lnTo>
                <a:lnTo>
                  <a:pt x="42720" y="84580"/>
                </a:lnTo>
                <a:lnTo>
                  <a:pt x="42700" y="84600"/>
                </a:lnTo>
                <a:lnTo>
                  <a:pt x="42670" y="84640"/>
                </a:lnTo>
                <a:lnTo>
                  <a:pt x="42670" y="84650"/>
                </a:lnTo>
                <a:lnTo>
                  <a:pt x="42670" y="84690"/>
                </a:lnTo>
                <a:lnTo>
                  <a:pt x="42670" y="84750"/>
                </a:lnTo>
                <a:lnTo>
                  <a:pt x="42670" y="84800"/>
                </a:lnTo>
                <a:lnTo>
                  <a:pt x="42680" y="84880"/>
                </a:lnTo>
                <a:lnTo>
                  <a:pt x="42680" y="84920"/>
                </a:lnTo>
                <a:lnTo>
                  <a:pt x="42670" y="84940"/>
                </a:lnTo>
                <a:lnTo>
                  <a:pt x="42660" y="84960"/>
                </a:lnTo>
                <a:lnTo>
                  <a:pt x="42650" y="84990"/>
                </a:lnTo>
                <a:lnTo>
                  <a:pt x="42620" y="85010"/>
                </a:lnTo>
                <a:lnTo>
                  <a:pt x="42570" y="85060"/>
                </a:lnTo>
                <a:lnTo>
                  <a:pt x="42540" y="85080"/>
                </a:lnTo>
                <a:lnTo>
                  <a:pt x="42530" y="85080"/>
                </a:lnTo>
                <a:lnTo>
                  <a:pt x="42470" y="85100"/>
                </a:lnTo>
                <a:lnTo>
                  <a:pt x="42440" y="85130"/>
                </a:lnTo>
                <a:lnTo>
                  <a:pt x="42360" y="85180"/>
                </a:lnTo>
                <a:lnTo>
                  <a:pt x="42320" y="85190"/>
                </a:lnTo>
                <a:lnTo>
                  <a:pt x="42200" y="85220"/>
                </a:lnTo>
                <a:lnTo>
                  <a:pt x="42180" y="85230"/>
                </a:lnTo>
                <a:lnTo>
                  <a:pt x="42150" y="85240"/>
                </a:lnTo>
                <a:lnTo>
                  <a:pt x="42020" y="85270"/>
                </a:lnTo>
                <a:lnTo>
                  <a:pt x="41920" y="85290"/>
                </a:lnTo>
                <a:lnTo>
                  <a:pt x="41790" y="85310"/>
                </a:lnTo>
                <a:lnTo>
                  <a:pt x="41770" y="85310"/>
                </a:lnTo>
                <a:lnTo>
                  <a:pt x="41770" y="85330"/>
                </a:lnTo>
                <a:lnTo>
                  <a:pt x="41770" y="85350"/>
                </a:lnTo>
                <a:lnTo>
                  <a:pt x="41770" y="85360"/>
                </a:lnTo>
                <a:lnTo>
                  <a:pt x="41770" y="85380"/>
                </a:lnTo>
                <a:lnTo>
                  <a:pt x="41780" y="85410"/>
                </a:lnTo>
                <a:lnTo>
                  <a:pt x="41780" y="85460"/>
                </a:lnTo>
                <a:lnTo>
                  <a:pt x="41780" y="85480"/>
                </a:lnTo>
                <a:lnTo>
                  <a:pt x="41780" y="85500"/>
                </a:lnTo>
                <a:lnTo>
                  <a:pt x="41790" y="85540"/>
                </a:lnTo>
                <a:lnTo>
                  <a:pt x="41820" y="85610"/>
                </a:lnTo>
                <a:lnTo>
                  <a:pt x="41830" y="85650"/>
                </a:lnTo>
                <a:lnTo>
                  <a:pt x="41840" y="85690"/>
                </a:lnTo>
                <a:lnTo>
                  <a:pt x="41850" y="85720"/>
                </a:lnTo>
                <a:lnTo>
                  <a:pt x="41840" y="85750"/>
                </a:lnTo>
                <a:lnTo>
                  <a:pt x="41830" y="85770"/>
                </a:lnTo>
                <a:lnTo>
                  <a:pt x="41830" y="85800"/>
                </a:lnTo>
                <a:lnTo>
                  <a:pt x="41810" y="85820"/>
                </a:lnTo>
                <a:lnTo>
                  <a:pt x="41800" y="85840"/>
                </a:lnTo>
                <a:lnTo>
                  <a:pt x="41790" y="85870"/>
                </a:lnTo>
                <a:lnTo>
                  <a:pt x="41760" y="85900"/>
                </a:lnTo>
                <a:lnTo>
                  <a:pt x="41830" y="85890"/>
                </a:lnTo>
                <a:lnTo>
                  <a:pt x="41840" y="85900"/>
                </a:lnTo>
                <a:lnTo>
                  <a:pt x="41850" y="85890"/>
                </a:lnTo>
                <a:lnTo>
                  <a:pt x="41890" y="85880"/>
                </a:lnTo>
                <a:lnTo>
                  <a:pt x="41920" y="85870"/>
                </a:lnTo>
                <a:lnTo>
                  <a:pt x="41940" y="85880"/>
                </a:lnTo>
                <a:lnTo>
                  <a:pt x="41960" y="85900"/>
                </a:lnTo>
                <a:lnTo>
                  <a:pt x="41980" y="85920"/>
                </a:lnTo>
                <a:lnTo>
                  <a:pt x="41970" y="85940"/>
                </a:lnTo>
                <a:lnTo>
                  <a:pt x="41970" y="85960"/>
                </a:lnTo>
                <a:lnTo>
                  <a:pt x="41960" y="86000"/>
                </a:lnTo>
                <a:lnTo>
                  <a:pt x="41950" y="86030"/>
                </a:lnTo>
                <a:lnTo>
                  <a:pt x="41950" y="86070"/>
                </a:lnTo>
                <a:lnTo>
                  <a:pt x="41950" y="86100"/>
                </a:lnTo>
                <a:lnTo>
                  <a:pt x="41980" y="86150"/>
                </a:lnTo>
                <a:lnTo>
                  <a:pt x="42000" y="86190"/>
                </a:lnTo>
                <a:lnTo>
                  <a:pt x="42010" y="86220"/>
                </a:lnTo>
                <a:lnTo>
                  <a:pt x="42010" y="86240"/>
                </a:lnTo>
                <a:lnTo>
                  <a:pt x="42010" y="86260"/>
                </a:lnTo>
                <a:lnTo>
                  <a:pt x="42000" y="86300"/>
                </a:lnTo>
                <a:lnTo>
                  <a:pt x="41980" y="86320"/>
                </a:lnTo>
                <a:lnTo>
                  <a:pt x="41990" y="86350"/>
                </a:lnTo>
                <a:lnTo>
                  <a:pt x="42000" y="86360"/>
                </a:lnTo>
                <a:lnTo>
                  <a:pt x="42020" y="86380"/>
                </a:lnTo>
                <a:lnTo>
                  <a:pt x="42040" y="86380"/>
                </a:lnTo>
                <a:lnTo>
                  <a:pt x="42060" y="86390"/>
                </a:lnTo>
                <a:lnTo>
                  <a:pt x="42080" y="86410"/>
                </a:lnTo>
                <a:lnTo>
                  <a:pt x="42090" y="86420"/>
                </a:lnTo>
                <a:lnTo>
                  <a:pt x="42130" y="86440"/>
                </a:lnTo>
                <a:lnTo>
                  <a:pt x="42160" y="86450"/>
                </a:lnTo>
                <a:lnTo>
                  <a:pt x="42180" y="86460"/>
                </a:lnTo>
                <a:lnTo>
                  <a:pt x="42180" y="86480"/>
                </a:lnTo>
                <a:lnTo>
                  <a:pt x="42190" y="86500"/>
                </a:lnTo>
                <a:lnTo>
                  <a:pt x="42200" y="86530"/>
                </a:lnTo>
                <a:lnTo>
                  <a:pt x="42220" y="86560"/>
                </a:lnTo>
                <a:lnTo>
                  <a:pt x="42250" y="86590"/>
                </a:lnTo>
                <a:lnTo>
                  <a:pt x="42250" y="86610"/>
                </a:lnTo>
                <a:lnTo>
                  <a:pt x="42240" y="86640"/>
                </a:lnTo>
                <a:lnTo>
                  <a:pt x="42220" y="86670"/>
                </a:lnTo>
                <a:lnTo>
                  <a:pt x="42200" y="86700"/>
                </a:lnTo>
                <a:lnTo>
                  <a:pt x="42210" y="86730"/>
                </a:lnTo>
                <a:lnTo>
                  <a:pt x="42210" y="86740"/>
                </a:lnTo>
                <a:lnTo>
                  <a:pt x="42190" y="86750"/>
                </a:lnTo>
                <a:lnTo>
                  <a:pt x="42180" y="86770"/>
                </a:lnTo>
                <a:lnTo>
                  <a:pt x="42180" y="86790"/>
                </a:lnTo>
                <a:lnTo>
                  <a:pt x="42180" y="86800"/>
                </a:lnTo>
                <a:lnTo>
                  <a:pt x="42170" y="86820"/>
                </a:lnTo>
                <a:lnTo>
                  <a:pt x="42150" y="86860"/>
                </a:lnTo>
                <a:lnTo>
                  <a:pt x="42140" y="86890"/>
                </a:lnTo>
                <a:lnTo>
                  <a:pt x="42120" y="86920"/>
                </a:lnTo>
                <a:lnTo>
                  <a:pt x="42110" y="86950"/>
                </a:lnTo>
                <a:lnTo>
                  <a:pt x="42110" y="86990"/>
                </a:lnTo>
                <a:lnTo>
                  <a:pt x="42100" y="87030"/>
                </a:lnTo>
                <a:lnTo>
                  <a:pt x="42080" y="87060"/>
                </a:lnTo>
                <a:lnTo>
                  <a:pt x="42060" y="87060"/>
                </a:lnTo>
                <a:lnTo>
                  <a:pt x="42050" y="87070"/>
                </a:lnTo>
                <a:lnTo>
                  <a:pt x="42020" y="87090"/>
                </a:lnTo>
                <a:lnTo>
                  <a:pt x="42000" y="87100"/>
                </a:lnTo>
                <a:lnTo>
                  <a:pt x="41960" y="87090"/>
                </a:lnTo>
                <a:lnTo>
                  <a:pt x="41950" y="87090"/>
                </a:lnTo>
                <a:lnTo>
                  <a:pt x="41930" y="87100"/>
                </a:lnTo>
                <a:lnTo>
                  <a:pt x="41910" y="87120"/>
                </a:lnTo>
                <a:lnTo>
                  <a:pt x="41910" y="87130"/>
                </a:lnTo>
                <a:lnTo>
                  <a:pt x="41930" y="87130"/>
                </a:lnTo>
                <a:lnTo>
                  <a:pt x="41950" y="87140"/>
                </a:lnTo>
                <a:lnTo>
                  <a:pt x="41960" y="87150"/>
                </a:lnTo>
                <a:lnTo>
                  <a:pt x="41970" y="87180"/>
                </a:lnTo>
                <a:lnTo>
                  <a:pt x="41960" y="87190"/>
                </a:lnTo>
                <a:lnTo>
                  <a:pt x="41950" y="87210"/>
                </a:lnTo>
                <a:lnTo>
                  <a:pt x="41930" y="87240"/>
                </a:lnTo>
                <a:lnTo>
                  <a:pt x="41940" y="87260"/>
                </a:lnTo>
                <a:lnTo>
                  <a:pt x="41930" y="87290"/>
                </a:lnTo>
                <a:lnTo>
                  <a:pt x="41920" y="87310"/>
                </a:lnTo>
                <a:lnTo>
                  <a:pt x="41940" y="87340"/>
                </a:lnTo>
                <a:lnTo>
                  <a:pt x="41940" y="87370"/>
                </a:lnTo>
                <a:lnTo>
                  <a:pt x="41940" y="87380"/>
                </a:lnTo>
                <a:lnTo>
                  <a:pt x="41930" y="87410"/>
                </a:lnTo>
                <a:lnTo>
                  <a:pt x="41910" y="87470"/>
                </a:lnTo>
                <a:lnTo>
                  <a:pt x="41910" y="87500"/>
                </a:lnTo>
                <a:lnTo>
                  <a:pt x="41920" y="87530"/>
                </a:lnTo>
                <a:lnTo>
                  <a:pt x="41920" y="87610"/>
                </a:lnTo>
                <a:lnTo>
                  <a:pt x="41920" y="87670"/>
                </a:lnTo>
                <a:lnTo>
                  <a:pt x="41930" y="87720"/>
                </a:lnTo>
                <a:lnTo>
                  <a:pt x="41930" y="87740"/>
                </a:lnTo>
                <a:lnTo>
                  <a:pt x="41930" y="87750"/>
                </a:lnTo>
                <a:lnTo>
                  <a:pt x="41930" y="87770"/>
                </a:lnTo>
                <a:lnTo>
                  <a:pt x="41920" y="87820"/>
                </a:lnTo>
                <a:lnTo>
                  <a:pt x="41920" y="87830"/>
                </a:lnTo>
                <a:lnTo>
                  <a:pt x="41900" y="87860"/>
                </a:lnTo>
                <a:lnTo>
                  <a:pt x="41880" y="87880"/>
                </a:lnTo>
                <a:lnTo>
                  <a:pt x="41860" y="87890"/>
                </a:lnTo>
                <a:lnTo>
                  <a:pt x="41850" y="87880"/>
                </a:lnTo>
                <a:lnTo>
                  <a:pt x="41840" y="87880"/>
                </a:lnTo>
                <a:lnTo>
                  <a:pt x="41840" y="87900"/>
                </a:lnTo>
                <a:lnTo>
                  <a:pt x="41850" y="87900"/>
                </a:lnTo>
                <a:lnTo>
                  <a:pt x="41860" y="87910"/>
                </a:lnTo>
                <a:lnTo>
                  <a:pt x="41870" y="87910"/>
                </a:lnTo>
                <a:lnTo>
                  <a:pt x="41870" y="87930"/>
                </a:lnTo>
                <a:lnTo>
                  <a:pt x="41880" y="87950"/>
                </a:lnTo>
                <a:lnTo>
                  <a:pt x="41870" y="87960"/>
                </a:lnTo>
                <a:lnTo>
                  <a:pt x="41870" y="87970"/>
                </a:lnTo>
                <a:lnTo>
                  <a:pt x="41880" y="87970"/>
                </a:lnTo>
                <a:lnTo>
                  <a:pt x="41900" y="87970"/>
                </a:lnTo>
                <a:lnTo>
                  <a:pt x="41910" y="87980"/>
                </a:lnTo>
                <a:lnTo>
                  <a:pt x="41930" y="87990"/>
                </a:lnTo>
                <a:lnTo>
                  <a:pt x="41950" y="88000"/>
                </a:lnTo>
                <a:lnTo>
                  <a:pt x="41950" y="88010"/>
                </a:lnTo>
                <a:lnTo>
                  <a:pt x="41950" y="88040"/>
                </a:lnTo>
                <a:lnTo>
                  <a:pt x="41940" y="88070"/>
                </a:lnTo>
                <a:lnTo>
                  <a:pt x="41930" y="88080"/>
                </a:lnTo>
                <a:lnTo>
                  <a:pt x="41910" y="88100"/>
                </a:lnTo>
                <a:lnTo>
                  <a:pt x="41910" y="88110"/>
                </a:lnTo>
                <a:lnTo>
                  <a:pt x="41920" y="88120"/>
                </a:lnTo>
                <a:lnTo>
                  <a:pt x="41930" y="88160"/>
                </a:lnTo>
                <a:lnTo>
                  <a:pt x="41930" y="88170"/>
                </a:lnTo>
                <a:lnTo>
                  <a:pt x="41940" y="88200"/>
                </a:lnTo>
                <a:lnTo>
                  <a:pt x="41950" y="88230"/>
                </a:lnTo>
                <a:lnTo>
                  <a:pt x="41960" y="88250"/>
                </a:lnTo>
                <a:lnTo>
                  <a:pt x="41960" y="88270"/>
                </a:lnTo>
                <a:lnTo>
                  <a:pt x="41950" y="88280"/>
                </a:lnTo>
                <a:lnTo>
                  <a:pt x="41930" y="88290"/>
                </a:lnTo>
                <a:lnTo>
                  <a:pt x="41900" y="88310"/>
                </a:lnTo>
                <a:lnTo>
                  <a:pt x="41880" y="88340"/>
                </a:lnTo>
                <a:lnTo>
                  <a:pt x="41880" y="88360"/>
                </a:lnTo>
                <a:lnTo>
                  <a:pt x="41870" y="88400"/>
                </a:lnTo>
                <a:lnTo>
                  <a:pt x="41860" y="88430"/>
                </a:lnTo>
                <a:lnTo>
                  <a:pt x="41840" y="88450"/>
                </a:lnTo>
                <a:lnTo>
                  <a:pt x="41850" y="88460"/>
                </a:lnTo>
                <a:lnTo>
                  <a:pt x="41850" y="88500"/>
                </a:lnTo>
                <a:lnTo>
                  <a:pt x="41850" y="88520"/>
                </a:lnTo>
                <a:lnTo>
                  <a:pt x="41830" y="88540"/>
                </a:lnTo>
                <a:lnTo>
                  <a:pt x="41810" y="88530"/>
                </a:lnTo>
                <a:lnTo>
                  <a:pt x="41800" y="88540"/>
                </a:lnTo>
                <a:lnTo>
                  <a:pt x="41800" y="88550"/>
                </a:lnTo>
                <a:lnTo>
                  <a:pt x="41800" y="88570"/>
                </a:lnTo>
                <a:lnTo>
                  <a:pt x="41790" y="88580"/>
                </a:lnTo>
                <a:lnTo>
                  <a:pt x="41790" y="88590"/>
                </a:lnTo>
                <a:lnTo>
                  <a:pt x="41770" y="88610"/>
                </a:lnTo>
                <a:lnTo>
                  <a:pt x="41780" y="88620"/>
                </a:lnTo>
                <a:lnTo>
                  <a:pt x="41790" y="88640"/>
                </a:lnTo>
                <a:lnTo>
                  <a:pt x="41780" y="88650"/>
                </a:lnTo>
                <a:lnTo>
                  <a:pt x="41770" y="88650"/>
                </a:lnTo>
                <a:lnTo>
                  <a:pt x="41760" y="88650"/>
                </a:lnTo>
                <a:lnTo>
                  <a:pt x="41760" y="88660"/>
                </a:lnTo>
                <a:lnTo>
                  <a:pt x="41760" y="88680"/>
                </a:lnTo>
                <a:lnTo>
                  <a:pt x="41750" y="88700"/>
                </a:lnTo>
                <a:lnTo>
                  <a:pt x="41730" y="88700"/>
                </a:lnTo>
                <a:lnTo>
                  <a:pt x="41720" y="88710"/>
                </a:lnTo>
                <a:lnTo>
                  <a:pt x="41730" y="88730"/>
                </a:lnTo>
                <a:lnTo>
                  <a:pt x="41730" y="88750"/>
                </a:lnTo>
                <a:lnTo>
                  <a:pt x="41710" y="88750"/>
                </a:lnTo>
                <a:lnTo>
                  <a:pt x="41700" y="88760"/>
                </a:lnTo>
                <a:lnTo>
                  <a:pt x="41700" y="88770"/>
                </a:lnTo>
                <a:lnTo>
                  <a:pt x="41700" y="88780"/>
                </a:lnTo>
                <a:lnTo>
                  <a:pt x="41680" y="88800"/>
                </a:lnTo>
                <a:lnTo>
                  <a:pt x="41680" y="88820"/>
                </a:lnTo>
                <a:lnTo>
                  <a:pt x="41700" y="88830"/>
                </a:lnTo>
                <a:lnTo>
                  <a:pt x="41700" y="88850"/>
                </a:lnTo>
                <a:lnTo>
                  <a:pt x="41700" y="88870"/>
                </a:lnTo>
                <a:lnTo>
                  <a:pt x="41680" y="88910"/>
                </a:lnTo>
                <a:lnTo>
                  <a:pt x="41660" y="88940"/>
                </a:lnTo>
                <a:lnTo>
                  <a:pt x="41650" y="88960"/>
                </a:lnTo>
                <a:lnTo>
                  <a:pt x="41660" y="88990"/>
                </a:lnTo>
                <a:lnTo>
                  <a:pt x="41640" y="88980"/>
                </a:lnTo>
                <a:lnTo>
                  <a:pt x="41620" y="88980"/>
                </a:lnTo>
                <a:lnTo>
                  <a:pt x="41600" y="88970"/>
                </a:lnTo>
                <a:lnTo>
                  <a:pt x="41600" y="88960"/>
                </a:lnTo>
                <a:lnTo>
                  <a:pt x="41570" y="88950"/>
                </a:lnTo>
                <a:lnTo>
                  <a:pt x="41560" y="88930"/>
                </a:lnTo>
                <a:lnTo>
                  <a:pt x="41550" y="88930"/>
                </a:lnTo>
                <a:lnTo>
                  <a:pt x="41530" y="88920"/>
                </a:lnTo>
                <a:lnTo>
                  <a:pt x="41520" y="88910"/>
                </a:lnTo>
                <a:lnTo>
                  <a:pt x="41500" y="88900"/>
                </a:lnTo>
                <a:lnTo>
                  <a:pt x="41470" y="88880"/>
                </a:lnTo>
                <a:lnTo>
                  <a:pt x="41450" y="88880"/>
                </a:lnTo>
                <a:lnTo>
                  <a:pt x="41430" y="88860"/>
                </a:lnTo>
                <a:lnTo>
                  <a:pt x="41430" y="88840"/>
                </a:lnTo>
                <a:lnTo>
                  <a:pt x="41430" y="88830"/>
                </a:lnTo>
                <a:lnTo>
                  <a:pt x="41420" y="88820"/>
                </a:lnTo>
                <a:lnTo>
                  <a:pt x="41400" y="88810"/>
                </a:lnTo>
                <a:lnTo>
                  <a:pt x="41390" y="88810"/>
                </a:lnTo>
                <a:lnTo>
                  <a:pt x="41380" y="88800"/>
                </a:lnTo>
                <a:lnTo>
                  <a:pt x="41370" y="88810"/>
                </a:lnTo>
                <a:lnTo>
                  <a:pt x="41350" y="88820"/>
                </a:lnTo>
                <a:lnTo>
                  <a:pt x="41330" y="88840"/>
                </a:lnTo>
                <a:lnTo>
                  <a:pt x="41300" y="88850"/>
                </a:lnTo>
                <a:lnTo>
                  <a:pt x="41240" y="88850"/>
                </a:lnTo>
                <a:lnTo>
                  <a:pt x="41210" y="88860"/>
                </a:lnTo>
                <a:lnTo>
                  <a:pt x="41190" y="88860"/>
                </a:lnTo>
                <a:lnTo>
                  <a:pt x="41170" y="88850"/>
                </a:lnTo>
                <a:lnTo>
                  <a:pt x="41160" y="88850"/>
                </a:lnTo>
                <a:lnTo>
                  <a:pt x="41130" y="88860"/>
                </a:lnTo>
                <a:lnTo>
                  <a:pt x="41100" y="88860"/>
                </a:lnTo>
                <a:lnTo>
                  <a:pt x="41080" y="88870"/>
                </a:lnTo>
                <a:lnTo>
                  <a:pt x="41040" y="88860"/>
                </a:lnTo>
                <a:lnTo>
                  <a:pt x="41030" y="88850"/>
                </a:lnTo>
                <a:lnTo>
                  <a:pt x="40990" y="88840"/>
                </a:lnTo>
                <a:lnTo>
                  <a:pt x="40960" y="88810"/>
                </a:lnTo>
                <a:lnTo>
                  <a:pt x="40950" y="88810"/>
                </a:lnTo>
                <a:lnTo>
                  <a:pt x="40940" y="88790"/>
                </a:lnTo>
                <a:lnTo>
                  <a:pt x="40920" y="88770"/>
                </a:lnTo>
                <a:lnTo>
                  <a:pt x="40890" y="88760"/>
                </a:lnTo>
                <a:lnTo>
                  <a:pt x="40880" y="88770"/>
                </a:lnTo>
                <a:lnTo>
                  <a:pt x="40870" y="88780"/>
                </a:lnTo>
                <a:lnTo>
                  <a:pt x="40860" y="88800"/>
                </a:lnTo>
                <a:lnTo>
                  <a:pt x="40850" y="88800"/>
                </a:lnTo>
                <a:lnTo>
                  <a:pt x="40820" y="88790"/>
                </a:lnTo>
                <a:lnTo>
                  <a:pt x="40800" y="88800"/>
                </a:lnTo>
                <a:lnTo>
                  <a:pt x="40780" y="88820"/>
                </a:lnTo>
                <a:lnTo>
                  <a:pt x="40780" y="88840"/>
                </a:lnTo>
                <a:lnTo>
                  <a:pt x="40750" y="88870"/>
                </a:lnTo>
                <a:lnTo>
                  <a:pt x="40740" y="88880"/>
                </a:lnTo>
                <a:lnTo>
                  <a:pt x="40730" y="88890"/>
                </a:lnTo>
                <a:lnTo>
                  <a:pt x="40690" y="88920"/>
                </a:lnTo>
                <a:lnTo>
                  <a:pt x="40630" y="88960"/>
                </a:lnTo>
                <a:lnTo>
                  <a:pt x="40600" y="88970"/>
                </a:lnTo>
                <a:lnTo>
                  <a:pt x="40560" y="88980"/>
                </a:lnTo>
                <a:lnTo>
                  <a:pt x="40510" y="88980"/>
                </a:lnTo>
                <a:lnTo>
                  <a:pt x="40460" y="88980"/>
                </a:lnTo>
                <a:lnTo>
                  <a:pt x="40410" y="88990"/>
                </a:lnTo>
                <a:lnTo>
                  <a:pt x="40400" y="88990"/>
                </a:lnTo>
                <a:lnTo>
                  <a:pt x="40370" y="88990"/>
                </a:lnTo>
                <a:lnTo>
                  <a:pt x="40320" y="88990"/>
                </a:lnTo>
                <a:lnTo>
                  <a:pt x="40310" y="88980"/>
                </a:lnTo>
                <a:lnTo>
                  <a:pt x="40290" y="88970"/>
                </a:lnTo>
                <a:lnTo>
                  <a:pt x="40260" y="88940"/>
                </a:lnTo>
                <a:lnTo>
                  <a:pt x="40230" y="88930"/>
                </a:lnTo>
                <a:lnTo>
                  <a:pt x="40200" y="88940"/>
                </a:lnTo>
                <a:lnTo>
                  <a:pt x="40150" y="88960"/>
                </a:lnTo>
                <a:lnTo>
                  <a:pt x="40130" y="88980"/>
                </a:lnTo>
                <a:lnTo>
                  <a:pt x="40110" y="89000"/>
                </a:lnTo>
                <a:lnTo>
                  <a:pt x="40100" y="89020"/>
                </a:lnTo>
                <a:lnTo>
                  <a:pt x="40070" y="89020"/>
                </a:lnTo>
                <a:lnTo>
                  <a:pt x="40050" y="89040"/>
                </a:lnTo>
                <a:lnTo>
                  <a:pt x="40010" y="89060"/>
                </a:lnTo>
                <a:lnTo>
                  <a:pt x="39990" y="89090"/>
                </a:lnTo>
                <a:lnTo>
                  <a:pt x="39960" y="89130"/>
                </a:lnTo>
                <a:lnTo>
                  <a:pt x="39940" y="89170"/>
                </a:lnTo>
                <a:lnTo>
                  <a:pt x="39940" y="89190"/>
                </a:lnTo>
                <a:lnTo>
                  <a:pt x="39930" y="89200"/>
                </a:lnTo>
                <a:lnTo>
                  <a:pt x="39900" y="89210"/>
                </a:lnTo>
                <a:lnTo>
                  <a:pt x="39870" y="89230"/>
                </a:lnTo>
                <a:lnTo>
                  <a:pt x="39870" y="89240"/>
                </a:lnTo>
                <a:lnTo>
                  <a:pt x="39840" y="89270"/>
                </a:lnTo>
                <a:lnTo>
                  <a:pt x="39800" y="89280"/>
                </a:lnTo>
                <a:lnTo>
                  <a:pt x="39770" y="89290"/>
                </a:lnTo>
                <a:lnTo>
                  <a:pt x="39740" y="89290"/>
                </a:lnTo>
                <a:lnTo>
                  <a:pt x="39700" y="89280"/>
                </a:lnTo>
                <a:lnTo>
                  <a:pt x="39700" y="89290"/>
                </a:lnTo>
                <a:lnTo>
                  <a:pt x="39690" y="89310"/>
                </a:lnTo>
                <a:lnTo>
                  <a:pt x="39680" y="89330"/>
                </a:lnTo>
                <a:lnTo>
                  <a:pt x="39690" y="89350"/>
                </a:lnTo>
                <a:lnTo>
                  <a:pt x="39690" y="89360"/>
                </a:lnTo>
                <a:lnTo>
                  <a:pt x="39680" y="89390"/>
                </a:lnTo>
                <a:lnTo>
                  <a:pt x="39670" y="89410"/>
                </a:lnTo>
                <a:lnTo>
                  <a:pt x="39670" y="89420"/>
                </a:lnTo>
                <a:lnTo>
                  <a:pt x="39670" y="89450"/>
                </a:lnTo>
                <a:lnTo>
                  <a:pt x="39680" y="89470"/>
                </a:lnTo>
                <a:lnTo>
                  <a:pt x="39660" y="89510"/>
                </a:lnTo>
                <a:lnTo>
                  <a:pt x="39660" y="89530"/>
                </a:lnTo>
                <a:lnTo>
                  <a:pt x="39670" y="89550"/>
                </a:lnTo>
                <a:lnTo>
                  <a:pt x="39680" y="89590"/>
                </a:lnTo>
                <a:lnTo>
                  <a:pt x="39670" y="89610"/>
                </a:lnTo>
                <a:lnTo>
                  <a:pt x="39660" y="89630"/>
                </a:lnTo>
                <a:lnTo>
                  <a:pt x="39620" y="89650"/>
                </a:lnTo>
                <a:lnTo>
                  <a:pt x="39590" y="89670"/>
                </a:lnTo>
                <a:lnTo>
                  <a:pt x="39570" y="89700"/>
                </a:lnTo>
                <a:lnTo>
                  <a:pt x="39570" y="89730"/>
                </a:lnTo>
                <a:lnTo>
                  <a:pt x="39610" y="89760"/>
                </a:lnTo>
                <a:lnTo>
                  <a:pt x="39620" y="89790"/>
                </a:lnTo>
                <a:lnTo>
                  <a:pt x="39630" y="89830"/>
                </a:lnTo>
                <a:lnTo>
                  <a:pt x="39630" y="89840"/>
                </a:lnTo>
                <a:lnTo>
                  <a:pt x="39610" y="89860"/>
                </a:lnTo>
                <a:lnTo>
                  <a:pt x="39600" y="89880"/>
                </a:lnTo>
                <a:lnTo>
                  <a:pt x="39580" y="89900"/>
                </a:lnTo>
                <a:lnTo>
                  <a:pt x="39550" y="89910"/>
                </a:lnTo>
                <a:lnTo>
                  <a:pt x="39510" y="89920"/>
                </a:lnTo>
                <a:lnTo>
                  <a:pt x="39490" y="89910"/>
                </a:lnTo>
                <a:lnTo>
                  <a:pt x="39460" y="89900"/>
                </a:lnTo>
                <a:lnTo>
                  <a:pt x="39440" y="89880"/>
                </a:lnTo>
                <a:lnTo>
                  <a:pt x="39420" y="89860"/>
                </a:lnTo>
                <a:lnTo>
                  <a:pt x="39320" y="89830"/>
                </a:lnTo>
                <a:lnTo>
                  <a:pt x="39310" y="89830"/>
                </a:lnTo>
                <a:lnTo>
                  <a:pt x="39270" y="89850"/>
                </a:lnTo>
                <a:lnTo>
                  <a:pt x="39230" y="89850"/>
                </a:lnTo>
                <a:lnTo>
                  <a:pt x="39220" y="89830"/>
                </a:lnTo>
                <a:lnTo>
                  <a:pt x="39220" y="89820"/>
                </a:lnTo>
                <a:lnTo>
                  <a:pt x="39210" y="89820"/>
                </a:lnTo>
                <a:lnTo>
                  <a:pt x="39200" y="89840"/>
                </a:lnTo>
                <a:lnTo>
                  <a:pt x="39210" y="89860"/>
                </a:lnTo>
                <a:lnTo>
                  <a:pt x="39210" y="89880"/>
                </a:lnTo>
                <a:lnTo>
                  <a:pt x="39220" y="89900"/>
                </a:lnTo>
                <a:lnTo>
                  <a:pt x="39220" y="89930"/>
                </a:lnTo>
                <a:lnTo>
                  <a:pt x="39220" y="89960"/>
                </a:lnTo>
                <a:lnTo>
                  <a:pt x="39210" y="90000"/>
                </a:lnTo>
                <a:lnTo>
                  <a:pt x="39200" y="90030"/>
                </a:lnTo>
                <a:lnTo>
                  <a:pt x="39180" y="90060"/>
                </a:lnTo>
                <a:lnTo>
                  <a:pt x="39150" y="90100"/>
                </a:lnTo>
                <a:lnTo>
                  <a:pt x="39100" y="90160"/>
                </a:lnTo>
                <a:lnTo>
                  <a:pt x="39060" y="90230"/>
                </a:lnTo>
                <a:lnTo>
                  <a:pt x="39040" y="90270"/>
                </a:lnTo>
                <a:lnTo>
                  <a:pt x="39040" y="90280"/>
                </a:lnTo>
                <a:lnTo>
                  <a:pt x="39020" y="90280"/>
                </a:lnTo>
                <a:lnTo>
                  <a:pt x="38990" y="90290"/>
                </a:lnTo>
                <a:lnTo>
                  <a:pt x="38970" y="90290"/>
                </a:lnTo>
                <a:lnTo>
                  <a:pt x="38950" y="90290"/>
                </a:lnTo>
                <a:lnTo>
                  <a:pt x="38930" y="90290"/>
                </a:lnTo>
                <a:lnTo>
                  <a:pt x="38880" y="90290"/>
                </a:lnTo>
                <a:lnTo>
                  <a:pt x="38870" y="90290"/>
                </a:lnTo>
                <a:lnTo>
                  <a:pt x="38820" y="90280"/>
                </a:lnTo>
                <a:lnTo>
                  <a:pt x="38780" y="90280"/>
                </a:lnTo>
                <a:lnTo>
                  <a:pt x="38760" y="90270"/>
                </a:lnTo>
                <a:lnTo>
                  <a:pt x="38740" y="90260"/>
                </a:lnTo>
                <a:lnTo>
                  <a:pt x="38720" y="90250"/>
                </a:lnTo>
                <a:lnTo>
                  <a:pt x="38710" y="90240"/>
                </a:lnTo>
                <a:lnTo>
                  <a:pt x="38700" y="90250"/>
                </a:lnTo>
                <a:lnTo>
                  <a:pt x="38690" y="90250"/>
                </a:lnTo>
                <a:lnTo>
                  <a:pt x="38670" y="90240"/>
                </a:lnTo>
                <a:lnTo>
                  <a:pt x="38660" y="90230"/>
                </a:lnTo>
                <a:lnTo>
                  <a:pt x="38650" y="90230"/>
                </a:lnTo>
                <a:lnTo>
                  <a:pt x="38630" y="90230"/>
                </a:lnTo>
                <a:lnTo>
                  <a:pt x="38600" y="90230"/>
                </a:lnTo>
                <a:lnTo>
                  <a:pt x="38570" y="90230"/>
                </a:lnTo>
                <a:lnTo>
                  <a:pt x="38510" y="90230"/>
                </a:lnTo>
                <a:lnTo>
                  <a:pt x="38460" y="90220"/>
                </a:lnTo>
                <a:lnTo>
                  <a:pt x="38420" y="90210"/>
                </a:lnTo>
                <a:lnTo>
                  <a:pt x="38350" y="90220"/>
                </a:lnTo>
                <a:lnTo>
                  <a:pt x="38300" y="90220"/>
                </a:lnTo>
                <a:lnTo>
                  <a:pt x="38260" y="90220"/>
                </a:lnTo>
                <a:lnTo>
                  <a:pt x="38230" y="90220"/>
                </a:lnTo>
                <a:lnTo>
                  <a:pt x="38220" y="90200"/>
                </a:lnTo>
                <a:lnTo>
                  <a:pt x="38190" y="90180"/>
                </a:lnTo>
                <a:lnTo>
                  <a:pt x="38180" y="90180"/>
                </a:lnTo>
                <a:lnTo>
                  <a:pt x="38160" y="90170"/>
                </a:lnTo>
                <a:lnTo>
                  <a:pt x="38130" y="90170"/>
                </a:lnTo>
                <a:lnTo>
                  <a:pt x="38110" y="90150"/>
                </a:lnTo>
                <a:lnTo>
                  <a:pt x="38080" y="90140"/>
                </a:lnTo>
                <a:lnTo>
                  <a:pt x="38040" y="90130"/>
                </a:lnTo>
                <a:lnTo>
                  <a:pt x="38030" y="90130"/>
                </a:lnTo>
                <a:lnTo>
                  <a:pt x="38020" y="90120"/>
                </a:lnTo>
                <a:lnTo>
                  <a:pt x="37980" y="90110"/>
                </a:lnTo>
                <a:lnTo>
                  <a:pt x="37960" y="90080"/>
                </a:lnTo>
                <a:lnTo>
                  <a:pt x="37940" y="90070"/>
                </a:lnTo>
                <a:lnTo>
                  <a:pt x="37920" y="90060"/>
                </a:lnTo>
                <a:lnTo>
                  <a:pt x="37900" y="90040"/>
                </a:lnTo>
                <a:lnTo>
                  <a:pt x="37890" y="90040"/>
                </a:lnTo>
                <a:lnTo>
                  <a:pt x="37880" y="90040"/>
                </a:lnTo>
                <a:lnTo>
                  <a:pt x="37860" y="90040"/>
                </a:lnTo>
                <a:lnTo>
                  <a:pt x="37860" y="90020"/>
                </a:lnTo>
                <a:lnTo>
                  <a:pt x="37870" y="90000"/>
                </a:lnTo>
                <a:lnTo>
                  <a:pt x="37880" y="89990"/>
                </a:lnTo>
                <a:lnTo>
                  <a:pt x="37890" y="89970"/>
                </a:lnTo>
                <a:lnTo>
                  <a:pt x="37900" y="89960"/>
                </a:lnTo>
                <a:lnTo>
                  <a:pt x="37900" y="89930"/>
                </a:lnTo>
                <a:lnTo>
                  <a:pt x="37890" y="89920"/>
                </a:lnTo>
                <a:lnTo>
                  <a:pt x="37870" y="89930"/>
                </a:lnTo>
                <a:lnTo>
                  <a:pt x="37850" y="89930"/>
                </a:lnTo>
                <a:lnTo>
                  <a:pt x="37830" y="89940"/>
                </a:lnTo>
                <a:lnTo>
                  <a:pt x="37820" y="89930"/>
                </a:lnTo>
                <a:lnTo>
                  <a:pt x="37800" y="89920"/>
                </a:lnTo>
                <a:lnTo>
                  <a:pt x="37770" y="89910"/>
                </a:lnTo>
                <a:lnTo>
                  <a:pt x="37750" y="89900"/>
                </a:lnTo>
                <a:lnTo>
                  <a:pt x="37750" y="89880"/>
                </a:lnTo>
                <a:lnTo>
                  <a:pt x="37760" y="89860"/>
                </a:lnTo>
                <a:lnTo>
                  <a:pt x="37750" y="89840"/>
                </a:lnTo>
                <a:lnTo>
                  <a:pt x="37750" y="89810"/>
                </a:lnTo>
                <a:lnTo>
                  <a:pt x="37750" y="89780"/>
                </a:lnTo>
                <a:lnTo>
                  <a:pt x="37750" y="89760"/>
                </a:lnTo>
                <a:lnTo>
                  <a:pt x="37710" y="89740"/>
                </a:lnTo>
                <a:lnTo>
                  <a:pt x="37680" y="89720"/>
                </a:lnTo>
                <a:lnTo>
                  <a:pt x="37670" y="89700"/>
                </a:lnTo>
                <a:lnTo>
                  <a:pt x="37680" y="89670"/>
                </a:lnTo>
                <a:lnTo>
                  <a:pt x="37680" y="89660"/>
                </a:lnTo>
                <a:lnTo>
                  <a:pt x="37710" y="89640"/>
                </a:lnTo>
                <a:lnTo>
                  <a:pt x="37730" y="89630"/>
                </a:lnTo>
                <a:lnTo>
                  <a:pt x="37740" y="89630"/>
                </a:lnTo>
                <a:lnTo>
                  <a:pt x="37750" y="89620"/>
                </a:lnTo>
                <a:lnTo>
                  <a:pt x="37760" y="89620"/>
                </a:lnTo>
                <a:lnTo>
                  <a:pt x="37780" y="89600"/>
                </a:lnTo>
                <a:lnTo>
                  <a:pt x="37810" y="89600"/>
                </a:lnTo>
                <a:lnTo>
                  <a:pt x="37830" y="89600"/>
                </a:lnTo>
                <a:lnTo>
                  <a:pt x="37840" y="89600"/>
                </a:lnTo>
                <a:lnTo>
                  <a:pt x="37870" y="89600"/>
                </a:lnTo>
                <a:lnTo>
                  <a:pt x="37890" y="89620"/>
                </a:lnTo>
                <a:lnTo>
                  <a:pt x="37890" y="89630"/>
                </a:lnTo>
                <a:lnTo>
                  <a:pt x="37890" y="89640"/>
                </a:lnTo>
                <a:lnTo>
                  <a:pt x="37890" y="89650"/>
                </a:lnTo>
                <a:lnTo>
                  <a:pt x="37890" y="89660"/>
                </a:lnTo>
                <a:lnTo>
                  <a:pt x="37900" y="89670"/>
                </a:lnTo>
                <a:lnTo>
                  <a:pt x="37910" y="89680"/>
                </a:lnTo>
                <a:lnTo>
                  <a:pt x="37920" y="89660"/>
                </a:lnTo>
                <a:lnTo>
                  <a:pt x="37920" y="89630"/>
                </a:lnTo>
                <a:lnTo>
                  <a:pt x="37940" y="89610"/>
                </a:lnTo>
                <a:lnTo>
                  <a:pt x="37940" y="89590"/>
                </a:lnTo>
                <a:lnTo>
                  <a:pt x="37960" y="89590"/>
                </a:lnTo>
                <a:lnTo>
                  <a:pt x="37970" y="89580"/>
                </a:lnTo>
                <a:lnTo>
                  <a:pt x="37960" y="89570"/>
                </a:lnTo>
                <a:lnTo>
                  <a:pt x="37950" y="89570"/>
                </a:lnTo>
                <a:lnTo>
                  <a:pt x="37940" y="89560"/>
                </a:lnTo>
                <a:lnTo>
                  <a:pt x="37920" y="89540"/>
                </a:lnTo>
                <a:lnTo>
                  <a:pt x="37910" y="89530"/>
                </a:lnTo>
                <a:lnTo>
                  <a:pt x="37890" y="89500"/>
                </a:lnTo>
                <a:lnTo>
                  <a:pt x="37890" y="89460"/>
                </a:lnTo>
                <a:lnTo>
                  <a:pt x="37900" y="89430"/>
                </a:lnTo>
                <a:lnTo>
                  <a:pt x="37920" y="89420"/>
                </a:lnTo>
                <a:lnTo>
                  <a:pt x="37930" y="89410"/>
                </a:lnTo>
                <a:lnTo>
                  <a:pt x="37940" y="89400"/>
                </a:lnTo>
                <a:lnTo>
                  <a:pt x="37950" y="89400"/>
                </a:lnTo>
                <a:lnTo>
                  <a:pt x="37970" y="89390"/>
                </a:lnTo>
                <a:lnTo>
                  <a:pt x="37980" y="89370"/>
                </a:lnTo>
                <a:lnTo>
                  <a:pt x="38000" y="89350"/>
                </a:lnTo>
                <a:lnTo>
                  <a:pt x="38020" y="89340"/>
                </a:lnTo>
                <a:lnTo>
                  <a:pt x="38040" y="89340"/>
                </a:lnTo>
                <a:lnTo>
                  <a:pt x="38050" y="89340"/>
                </a:lnTo>
                <a:lnTo>
                  <a:pt x="38060" y="89340"/>
                </a:lnTo>
                <a:lnTo>
                  <a:pt x="38050" y="89320"/>
                </a:lnTo>
                <a:lnTo>
                  <a:pt x="38040" y="89320"/>
                </a:lnTo>
                <a:lnTo>
                  <a:pt x="38030" y="89320"/>
                </a:lnTo>
                <a:lnTo>
                  <a:pt x="38010" y="89310"/>
                </a:lnTo>
                <a:lnTo>
                  <a:pt x="37990" y="89290"/>
                </a:lnTo>
                <a:lnTo>
                  <a:pt x="37970" y="89280"/>
                </a:lnTo>
                <a:lnTo>
                  <a:pt x="37950" y="89260"/>
                </a:lnTo>
                <a:lnTo>
                  <a:pt x="37950" y="89240"/>
                </a:lnTo>
                <a:lnTo>
                  <a:pt x="37940" y="89230"/>
                </a:lnTo>
                <a:lnTo>
                  <a:pt x="37920" y="89220"/>
                </a:lnTo>
                <a:lnTo>
                  <a:pt x="37910" y="89200"/>
                </a:lnTo>
                <a:lnTo>
                  <a:pt x="37920" y="89190"/>
                </a:lnTo>
                <a:lnTo>
                  <a:pt x="37940" y="89180"/>
                </a:lnTo>
                <a:lnTo>
                  <a:pt x="37940" y="89160"/>
                </a:lnTo>
                <a:lnTo>
                  <a:pt x="37950" y="89130"/>
                </a:lnTo>
                <a:lnTo>
                  <a:pt x="37960" y="89110"/>
                </a:lnTo>
                <a:lnTo>
                  <a:pt x="37950" y="89080"/>
                </a:lnTo>
                <a:lnTo>
                  <a:pt x="37950" y="89070"/>
                </a:lnTo>
                <a:lnTo>
                  <a:pt x="37960" y="89060"/>
                </a:lnTo>
                <a:lnTo>
                  <a:pt x="37970" y="89060"/>
                </a:lnTo>
                <a:lnTo>
                  <a:pt x="37990" y="89060"/>
                </a:lnTo>
                <a:lnTo>
                  <a:pt x="38010" y="89050"/>
                </a:lnTo>
                <a:lnTo>
                  <a:pt x="38030" y="89050"/>
                </a:lnTo>
                <a:lnTo>
                  <a:pt x="38040" y="89060"/>
                </a:lnTo>
                <a:lnTo>
                  <a:pt x="38050" y="89060"/>
                </a:lnTo>
                <a:lnTo>
                  <a:pt x="38060" y="89060"/>
                </a:lnTo>
                <a:lnTo>
                  <a:pt x="38070" y="89070"/>
                </a:lnTo>
                <a:lnTo>
                  <a:pt x="38080" y="89070"/>
                </a:lnTo>
                <a:lnTo>
                  <a:pt x="38090" y="89050"/>
                </a:lnTo>
                <a:lnTo>
                  <a:pt x="38090" y="89030"/>
                </a:lnTo>
                <a:lnTo>
                  <a:pt x="38080" y="89010"/>
                </a:lnTo>
                <a:lnTo>
                  <a:pt x="38070" y="88980"/>
                </a:lnTo>
                <a:lnTo>
                  <a:pt x="38040" y="88960"/>
                </a:lnTo>
                <a:lnTo>
                  <a:pt x="38000" y="88950"/>
                </a:lnTo>
                <a:lnTo>
                  <a:pt x="37980" y="88940"/>
                </a:lnTo>
                <a:lnTo>
                  <a:pt x="37960" y="88930"/>
                </a:lnTo>
                <a:lnTo>
                  <a:pt x="37950" y="88910"/>
                </a:lnTo>
                <a:lnTo>
                  <a:pt x="37940" y="88890"/>
                </a:lnTo>
                <a:lnTo>
                  <a:pt x="37930" y="88870"/>
                </a:lnTo>
                <a:lnTo>
                  <a:pt x="37920" y="88800"/>
                </a:lnTo>
                <a:lnTo>
                  <a:pt x="37920" y="88760"/>
                </a:lnTo>
                <a:lnTo>
                  <a:pt x="37930" y="88750"/>
                </a:lnTo>
                <a:lnTo>
                  <a:pt x="37930" y="88740"/>
                </a:lnTo>
                <a:lnTo>
                  <a:pt x="37950" y="88710"/>
                </a:lnTo>
                <a:lnTo>
                  <a:pt x="37990" y="88690"/>
                </a:lnTo>
                <a:lnTo>
                  <a:pt x="38020" y="88670"/>
                </a:lnTo>
                <a:lnTo>
                  <a:pt x="38040" y="88670"/>
                </a:lnTo>
                <a:lnTo>
                  <a:pt x="38050" y="88660"/>
                </a:lnTo>
                <a:lnTo>
                  <a:pt x="38060" y="88650"/>
                </a:lnTo>
                <a:lnTo>
                  <a:pt x="38050" y="88640"/>
                </a:lnTo>
                <a:lnTo>
                  <a:pt x="38030" y="88620"/>
                </a:lnTo>
                <a:lnTo>
                  <a:pt x="38020" y="88600"/>
                </a:lnTo>
                <a:lnTo>
                  <a:pt x="38000" y="88590"/>
                </a:lnTo>
                <a:lnTo>
                  <a:pt x="37990" y="88590"/>
                </a:lnTo>
                <a:lnTo>
                  <a:pt x="37970" y="88590"/>
                </a:lnTo>
                <a:lnTo>
                  <a:pt x="37930" y="88590"/>
                </a:lnTo>
                <a:lnTo>
                  <a:pt x="37900" y="88600"/>
                </a:lnTo>
                <a:lnTo>
                  <a:pt x="37890" y="88600"/>
                </a:lnTo>
                <a:lnTo>
                  <a:pt x="37860" y="88590"/>
                </a:lnTo>
                <a:lnTo>
                  <a:pt x="37850" y="88590"/>
                </a:lnTo>
                <a:lnTo>
                  <a:pt x="37840" y="88570"/>
                </a:lnTo>
                <a:lnTo>
                  <a:pt x="37830" y="88550"/>
                </a:lnTo>
                <a:lnTo>
                  <a:pt x="37830" y="88540"/>
                </a:lnTo>
                <a:lnTo>
                  <a:pt x="37840" y="88520"/>
                </a:lnTo>
                <a:lnTo>
                  <a:pt x="37830" y="88500"/>
                </a:lnTo>
                <a:lnTo>
                  <a:pt x="37820" y="88490"/>
                </a:lnTo>
                <a:lnTo>
                  <a:pt x="37820" y="88470"/>
                </a:lnTo>
                <a:lnTo>
                  <a:pt x="37790" y="88460"/>
                </a:lnTo>
                <a:lnTo>
                  <a:pt x="37780" y="88440"/>
                </a:lnTo>
                <a:lnTo>
                  <a:pt x="37760" y="88430"/>
                </a:lnTo>
                <a:lnTo>
                  <a:pt x="37750" y="88440"/>
                </a:lnTo>
                <a:lnTo>
                  <a:pt x="37740" y="88450"/>
                </a:lnTo>
                <a:lnTo>
                  <a:pt x="37720" y="88470"/>
                </a:lnTo>
                <a:lnTo>
                  <a:pt x="37710" y="88480"/>
                </a:lnTo>
                <a:lnTo>
                  <a:pt x="37690" y="88490"/>
                </a:lnTo>
                <a:lnTo>
                  <a:pt x="37670" y="88490"/>
                </a:lnTo>
                <a:lnTo>
                  <a:pt x="37650" y="88490"/>
                </a:lnTo>
                <a:lnTo>
                  <a:pt x="37630" y="88490"/>
                </a:lnTo>
                <a:lnTo>
                  <a:pt x="37620" y="88480"/>
                </a:lnTo>
                <a:lnTo>
                  <a:pt x="37610" y="88480"/>
                </a:lnTo>
                <a:lnTo>
                  <a:pt x="37600" y="88450"/>
                </a:lnTo>
                <a:lnTo>
                  <a:pt x="37580" y="88410"/>
                </a:lnTo>
                <a:lnTo>
                  <a:pt x="37590" y="88390"/>
                </a:lnTo>
                <a:lnTo>
                  <a:pt x="37610" y="88380"/>
                </a:lnTo>
                <a:lnTo>
                  <a:pt x="37610" y="88360"/>
                </a:lnTo>
                <a:lnTo>
                  <a:pt x="37610" y="88330"/>
                </a:lnTo>
                <a:lnTo>
                  <a:pt x="37620" y="88320"/>
                </a:lnTo>
                <a:lnTo>
                  <a:pt x="37640" y="88300"/>
                </a:lnTo>
                <a:lnTo>
                  <a:pt x="37660" y="88290"/>
                </a:lnTo>
                <a:lnTo>
                  <a:pt x="37700" y="88270"/>
                </a:lnTo>
                <a:lnTo>
                  <a:pt x="37730" y="88260"/>
                </a:lnTo>
                <a:lnTo>
                  <a:pt x="37750" y="88250"/>
                </a:lnTo>
                <a:lnTo>
                  <a:pt x="37770" y="88230"/>
                </a:lnTo>
                <a:lnTo>
                  <a:pt x="37790" y="88190"/>
                </a:lnTo>
                <a:lnTo>
                  <a:pt x="37810" y="88160"/>
                </a:lnTo>
                <a:lnTo>
                  <a:pt x="37810" y="88130"/>
                </a:lnTo>
                <a:lnTo>
                  <a:pt x="37820" y="88110"/>
                </a:lnTo>
                <a:lnTo>
                  <a:pt x="37810" y="88100"/>
                </a:lnTo>
                <a:lnTo>
                  <a:pt x="37800" y="88110"/>
                </a:lnTo>
                <a:lnTo>
                  <a:pt x="37800" y="88120"/>
                </a:lnTo>
                <a:lnTo>
                  <a:pt x="37790" y="88120"/>
                </a:lnTo>
                <a:lnTo>
                  <a:pt x="37780" y="88110"/>
                </a:lnTo>
                <a:lnTo>
                  <a:pt x="37780" y="88080"/>
                </a:lnTo>
                <a:lnTo>
                  <a:pt x="37790" y="88060"/>
                </a:lnTo>
                <a:lnTo>
                  <a:pt x="37790" y="88050"/>
                </a:lnTo>
                <a:lnTo>
                  <a:pt x="37800" y="88040"/>
                </a:lnTo>
                <a:lnTo>
                  <a:pt x="37820" y="88030"/>
                </a:lnTo>
                <a:lnTo>
                  <a:pt x="37820" y="88020"/>
                </a:lnTo>
                <a:lnTo>
                  <a:pt x="37810" y="88010"/>
                </a:lnTo>
                <a:lnTo>
                  <a:pt x="37800" y="88010"/>
                </a:lnTo>
                <a:lnTo>
                  <a:pt x="37800" y="88020"/>
                </a:lnTo>
                <a:lnTo>
                  <a:pt x="37790" y="88020"/>
                </a:lnTo>
                <a:lnTo>
                  <a:pt x="37770" y="88030"/>
                </a:lnTo>
                <a:lnTo>
                  <a:pt x="37750" y="88040"/>
                </a:lnTo>
                <a:lnTo>
                  <a:pt x="37730" y="88020"/>
                </a:lnTo>
                <a:lnTo>
                  <a:pt x="37740" y="88000"/>
                </a:lnTo>
                <a:lnTo>
                  <a:pt x="37730" y="87980"/>
                </a:lnTo>
                <a:lnTo>
                  <a:pt x="37720" y="87960"/>
                </a:lnTo>
                <a:lnTo>
                  <a:pt x="37720" y="87950"/>
                </a:lnTo>
                <a:lnTo>
                  <a:pt x="37720" y="87940"/>
                </a:lnTo>
                <a:lnTo>
                  <a:pt x="37720" y="87920"/>
                </a:lnTo>
                <a:lnTo>
                  <a:pt x="37740" y="87910"/>
                </a:lnTo>
                <a:lnTo>
                  <a:pt x="37750" y="87890"/>
                </a:lnTo>
                <a:lnTo>
                  <a:pt x="37760" y="87870"/>
                </a:lnTo>
                <a:lnTo>
                  <a:pt x="37770" y="87870"/>
                </a:lnTo>
                <a:lnTo>
                  <a:pt x="37800" y="87870"/>
                </a:lnTo>
                <a:lnTo>
                  <a:pt x="37810" y="87870"/>
                </a:lnTo>
                <a:lnTo>
                  <a:pt x="37830" y="87870"/>
                </a:lnTo>
                <a:lnTo>
                  <a:pt x="37860" y="87870"/>
                </a:lnTo>
                <a:lnTo>
                  <a:pt x="37880" y="87870"/>
                </a:lnTo>
                <a:lnTo>
                  <a:pt x="37890" y="87860"/>
                </a:lnTo>
                <a:lnTo>
                  <a:pt x="37900" y="87850"/>
                </a:lnTo>
                <a:lnTo>
                  <a:pt x="37920" y="87830"/>
                </a:lnTo>
                <a:lnTo>
                  <a:pt x="37940" y="87830"/>
                </a:lnTo>
                <a:lnTo>
                  <a:pt x="37940" y="87820"/>
                </a:lnTo>
                <a:lnTo>
                  <a:pt x="37930" y="87810"/>
                </a:lnTo>
                <a:lnTo>
                  <a:pt x="37920" y="87810"/>
                </a:lnTo>
                <a:lnTo>
                  <a:pt x="37910" y="87810"/>
                </a:lnTo>
                <a:lnTo>
                  <a:pt x="37900" y="87810"/>
                </a:lnTo>
                <a:lnTo>
                  <a:pt x="37880" y="87810"/>
                </a:lnTo>
                <a:lnTo>
                  <a:pt x="37860" y="87790"/>
                </a:lnTo>
                <a:lnTo>
                  <a:pt x="37840" y="87770"/>
                </a:lnTo>
                <a:lnTo>
                  <a:pt x="37800" y="87750"/>
                </a:lnTo>
                <a:lnTo>
                  <a:pt x="37780" y="87740"/>
                </a:lnTo>
                <a:lnTo>
                  <a:pt x="37780" y="87720"/>
                </a:lnTo>
                <a:lnTo>
                  <a:pt x="37770" y="87710"/>
                </a:lnTo>
                <a:lnTo>
                  <a:pt x="37760" y="87700"/>
                </a:lnTo>
                <a:lnTo>
                  <a:pt x="37750" y="87700"/>
                </a:lnTo>
                <a:lnTo>
                  <a:pt x="37720" y="87700"/>
                </a:lnTo>
                <a:lnTo>
                  <a:pt x="37690" y="87700"/>
                </a:lnTo>
                <a:lnTo>
                  <a:pt x="37670" y="87680"/>
                </a:lnTo>
                <a:lnTo>
                  <a:pt x="37670" y="87670"/>
                </a:lnTo>
                <a:lnTo>
                  <a:pt x="37670" y="87650"/>
                </a:lnTo>
                <a:lnTo>
                  <a:pt x="37670" y="87620"/>
                </a:lnTo>
                <a:lnTo>
                  <a:pt x="37680" y="87590"/>
                </a:lnTo>
                <a:lnTo>
                  <a:pt x="37710" y="87560"/>
                </a:lnTo>
                <a:lnTo>
                  <a:pt x="37710" y="87540"/>
                </a:lnTo>
                <a:lnTo>
                  <a:pt x="37710" y="87520"/>
                </a:lnTo>
                <a:lnTo>
                  <a:pt x="37710" y="87500"/>
                </a:lnTo>
                <a:lnTo>
                  <a:pt x="37710" y="87490"/>
                </a:lnTo>
                <a:lnTo>
                  <a:pt x="37700" y="87460"/>
                </a:lnTo>
                <a:lnTo>
                  <a:pt x="37690" y="87440"/>
                </a:lnTo>
                <a:lnTo>
                  <a:pt x="37700" y="87430"/>
                </a:lnTo>
                <a:lnTo>
                  <a:pt x="37710" y="87410"/>
                </a:lnTo>
                <a:lnTo>
                  <a:pt x="37740" y="87400"/>
                </a:lnTo>
                <a:lnTo>
                  <a:pt x="37740" y="87390"/>
                </a:lnTo>
                <a:lnTo>
                  <a:pt x="37760" y="87370"/>
                </a:lnTo>
                <a:lnTo>
                  <a:pt x="37770" y="87350"/>
                </a:lnTo>
                <a:lnTo>
                  <a:pt x="37780" y="87340"/>
                </a:lnTo>
                <a:lnTo>
                  <a:pt x="37790" y="87330"/>
                </a:lnTo>
                <a:lnTo>
                  <a:pt x="37790" y="87310"/>
                </a:lnTo>
                <a:lnTo>
                  <a:pt x="37780" y="87310"/>
                </a:lnTo>
                <a:lnTo>
                  <a:pt x="37760" y="87310"/>
                </a:lnTo>
                <a:lnTo>
                  <a:pt x="37740" y="87310"/>
                </a:lnTo>
                <a:lnTo>
                  <a:pt x="37720" y="87300"/>
                </a:lnTo>
                <a:lnTo>
                  <a:pt x="37710" y="87290"/>
                </a:lnTo>
                <a:lnTo>
                  <a:pt x="37690" y="87280"/>
                </a:lnTo>
                <a:lnTo>
                  <a:pt x="37660" y="87260"/>
                </a:lnTo>
                <a:lnTo>
                  <a:pt x="37630" y="87260"/>
                </a:lnTo>
                <a:lnTo>
                  <a:pt x="37600" y="87250"/>
                </a:lnTo>
                <a:lnTo>
                  <a:pt x="37600" y="87240"/>
                </a:lnTo>
                <a:lnTo>
                  <a:pt x="37590" y="87240"/>
                </a:lnTo>
                <a:lnTo>
                  <a:pt x="37580" y="87240"/>
                </a:lnTo>
                <a:lnTo>
                  <a:pt x="37570" y="87250"/>
                </a:lnTo>
                <a:lnTo>
                  <a:pt x="37550" y="87260"/>
                </a:lnTo>
                <a:lnTo>
                  <a:pt x="37520" y="87280"/>
                </a:lnTo>
                <a:lnTo>
                  <a:pt x="37520" y="87290"/>
                </a:lnTo>
                <a:lnTo>
                  <a:pt x="37460" y="87330"/>
                </a:lnTo>
                <a:lnTo>
                  <a:pt x="37380" y="87390"/>
                </a:lnTo>
                <a:lnTo>
                  <a:pt x="37320" y="87440"/>
                </a:lnTo>
                <a:lnTo>
                  <a:pt x="37250" y="87500"/>
                </a:lnTo>
                <a:lnTo>
                  <a:pt x="37210" y="87540"/>
                </a:lnTo>
                <a:lnTo>
                  <a:pt x="37190" y="87550"/>
                </a:lnTo>
                <a:lnTo>
                  <a:pt x="37160" y="87530"/>
                </a:lnTo>
                <a:lnTo>
                  <a:pt x="37130" y="87520"/>
                </a:lnTo>
                <a:lnTo>
                  <a:pt x="37090" y="87520"/>
                </a:lnTo>
                <a:lnTo>
                  <a:pt x="37070" y="87520"/>
                </a:lnTo>
                <a:lnTo>
                  <a:pt x="37030" y="87500"/>
                </a:lnTo>
                <a:lnTo>
                  <a:pt x="36990" y="87480"/>
                </a:lnTo>
                <a:lnTo>
                  <a:pt x="36970" y="87480"/>
                </a:lnTo>
                <a:lnTo>
                  <a:pt x="36950" y="87470"/>
                </a:lnTo>
                <a:lnTo>
                  <a:pt x="36920" y="87460"/>
                </a:lnTo>
                <a:lnTo>
                  <a:pt x="36900" y="87440"/>
                </a:lnTo>
                <a:lnTo>
                  <a:pt x="36880" y="87440"/>
                </a:lnTo>
                <a:lnTo>
                  <a:pt x="36850" y="87430"/>
                </a:lnTo>
                <a:lnTo>
                  <a:pt x="36820" y="87420"/>
                </a:lnTo>
                <a:lnTo>
                  <a:pt x="36800" y="87400"/>
                </a:lnTo>
                <a:lnTo>
                  <a:pt x="36770" y="87410"/>
                </a:lnTo>
                <a:lnTo>
                  <a:pt x="36750" y="87410"/>
                </a:lnTo>
                <a:lnTo>
                  <a:pt x="36730" y="87430"/>
                </a:lnTo>
                <a:lnTo>
                  <a:pt x="36700" y="87440"/>
                </a:lnTo>
                <a:lnTo>
                  <a:pt x="36670" y="87450"/>
                </a:lnTo>
                <a:lnTo>
                  <a:pt x="36670" y="87470"/>
                </a:lnTo>
                <a:lnTo>
                  <a:pt x="36670" y="87480"/>
                </a:lnTo>
                <a:lnTo>
                  <a:pt x="36670" y="87490"/>
                </a:lnTo>
                <a:lnTo>
                  <a:pt x="36670" y="87540"/>
                </a:lnTo>
                <a:lnTo>
                  <a:pt x="36690" y="87640"/>
                </a:lnTo>
                <a:lnTo>
                  <a:pt x="36690" y="87720"/>
                </a:lnTo>
                <a:lnTo>
                  <a:pt x="36710" y="87830"/>
                </a:lnTo>
                <a:lnTo>
                  <a:pt x="36730" y="87880"/>
                </a:lnTo>
                <a:lnTo>
                  <a:pt x="36730" y="87890"/>
                </a:lnTo>
                <a:lnTo>
                  <a:pt x="36730" y="87900"/>
                </a:lnTo>
                <a:lnTo>
                  <a:pt x="36730" y="87910"/>
                </a:lnTo>
                <a:lnTo>
                  <a:pt x="36750" y="87970"/>
                </a:lnTo>
                <a:lnTo>
                  <a:pt x="36750" y="87990"/>
                </a:lnTo>
                <a:lnTo>
                  <a:pt x="36760" y="88000"/>
                </a:lnTo>
                <a:lnTo>
                  <a:pt x="36760" y="88010"/>
                </a:lnTo>
                <a:lnTo>
                  <a:pt x="36760" y="88030"/>
                </a:lnTo>
                <a:lnTo>
                  <a:pt x="36750" y="88050"/>
                </a:lnTo>
                <a:lnTo>
                  <a:pt x="36700" y="88090"/>
                </a:lnTo>
                <a:lnTo>
                  <a:pt x="36670" y="88120"/>
                </a:lnTo>
                <a:lnTo>
                  <a:pt x="36630" y="88190"/>
                </a:lnTo>
                <a:lnTo>
                  <a:pt x="36610" y="88220"/>
                </a:lnTo>
                <a:lnTo>
                  <a:pt x="36600" y="88230"/>
                </a:lnTo>
                <a:lnTo>
                  <a:pt x="36560" y="88210"/>
                </a:lnTo>
                <a:lnTo>
                  <a:pt x="36530" y="88190"/>
                </a:lnTo>
                <a:lnTo>
                  <a:pt x="36510" y="88180"/>
                </a:lnTo>
                <a:lnTo>
                  <a:pt x="36490" y="88170"/>
                </a:lnTo>
                <a:lnTo>
                  <a:pt x="36450" y="88160"/>
                </a:lnTo>
                <a:lnTo>
                  <a:pt x="36410" y="88160"/>
                </a:lnTo>
                <a:lnTo>
                  <a:pt x="36400" y="88160"/>
                </a:lnTo>
                <a:lnTo>
                  <a:pt x="36350" y="88150"/>
                </a:lnTo>
                <a:lnTo>
                  <a:pt x="36320" y="88140"/>
                </a:lnTo>
                <a:lnTo>
                  <a:pt x="36290" y="88130"/>
                </a:lnTo>
                <a:lnTo>
                  <a:pt x="36250" y="88140"/>
                </a:lnTo>
                <a:lnTo>
                  <a:pt x="36250" y="88130"/>
                </a:lnTo>
                <a:lnTo>
                  <a:pt x="36200" y="88140"/>
                </a:lnTo>
                <a:lnTo>
                  <a:pt x="36170" y="88130"/>
                </a:lnTo>
                <a:lnTo>
                  <a:pt x="36070" y="88090"/>
                </a:lnTo>
                <a:lnTo>
                  <a:pt x="36010" y="88070"/>
                </a:lnTo>
                <a:lnTo>
                  <a:pt x="35980" y="88040"/>
                </a:lnTo>
                <a:lnTo>
                  <a:pt x="35970" y="88010"/>
                </a:lnTo>
                <a:lnTo>
                  <a:pt x="35950" y="87980"/>
                </a:lnTo>
                <a:lnTo>
                  <a:pt x="35920" y="87960"/>
                </a:lnTo>
                <a:lnTo>
                  <a:pt x="35890" y="87940"/>
                </a:lnTo>
                <a:lnTo>
                  <a:pt x="35860" y="87920"/>
                </a:lnTo>
                <a:lnTo>
                  <a:pt x="35840" y="87900"/>
                </a:lnTo>
                <a:lnTo>
                  <a:pt x="35810" y="87890"/>
                </a:lnTo>
                <a:lnTo>
                  <a:pt x="35760" y="87890"/>
                </a:lnTo>
                <a:lnTo>
                  <a:pt x="35710" y="87890"/>
                </a:lnTo>
                <a:lnTo>
                  <a:pt x="35690" y="87870"/>
                </a:lnTo>
                <a:lnTo>
                  <a:pt x="35670" y="87840"/>
                </a:lnTo>
                <a:lnTo>
                  <a:pt x="35650" y="87820"/>
                </a:lnTo>
                <a:lnTo>
                  <a:pt x="35630" y="87790"/>
                </a:lnTo>
                <a:lnTo>
                  <a:pt x="35610" y="87760"/>
                </a:lnTo>
                <a:lnTo>
                  <a:pt x="35610" y="87720"/>
                </a:lnTo>
                <a:lnTo>
                  <a:pt x="35600" y="87680"/>
                </a:lnTo>
                <a:lnTo>
                  <a:pt x="35600" y="87660"/>
                </a:lnTo>
                <a:lnTo>
                  <a:pt x="35580" y="87630"/>
                </a:lnTo>
                <a:lnTo>
                  <a:pt x="35580" y="87620"/>
                </a:lnTo>
                <a:lnTo>
                  <a:pt x="35570" y="87610"/>
                </a:lnTo>
                <a:lnTo>
                  <a:pt x="35560" y="87610"/>
                </a:lnTo>
                <a:lnTo>
                  <a:pt x="35530" y="87620"/>
                </a:lnTo>
                <a:lnTo>
                  <a:pt x="35510" y="87620"/>
                </a:lnTo>
                <a:lnTo>
                  <a:pt x="35490" y="87610"/>
                </a:lnTo>
                <a:lnTo>
                  <a:pt x="35440" y="87600"/>
                </a:lnTo>
                <a:lnTo>
                  <a:pt x="35420" y="87610"/>
                </a:lnTo>
                <a:lnTo>
                  <a:pt x="35410" y="87620"/>
                </a:lnTo>
                <a:lnTo>
                  <a:pt x="35420" y="87640"/>
                </a:lnTo>
                <a:lnTo>
                  <a:pt x="35420" y="87650"/>
                </a:lnTo>
                <a:lnTo>
                  <a:pt x="35400" y="87660"/>
                </a:lnTo>
                <a:lnTo>
                  <a:pt x="35380" y="87670"/>
                </a:lnTo>
                <a:lnTo>
                  <a:pt x="35360" y="87690"/>
                </a:lnTo>
                <a:lnTo>
                  <a:pt x="35350" y="87740"/>
                </a:lnTo>
                <a:lnTo>
                  <a:pt x="35350" y="87780"/>
                </a:lnTo>
                <a:lnTo>
                  <a:pt x="35360" y="87800"/>
                </a:lnTo>
                <a:lnTo>
                  <a:pt x="35370" y="87810"/>
                </a:lnTo>
                <a:lnTo>
                  <a:pt x="35380" y="87810"/>
                </a:lnTo>
                <a:lnTo>
                  <a:pt x="35390" y="87810"/>
                </a:lnTo>
                <a:lnTo>
                  <a:pt x="35410" y="87810"/>
                </a:lnTo>
                <a:lnTo>
                  <a:pt x="35400" y="87820"/>
                </a:lnTo>
                <a:lnTo>
                  <a:pt x="35370" y="87830"/>
                </a:lnTo>
                <a:lnTo>
                  <a:pt x="35340" y="87830"/>
                </a:lnTo>
                <a:lnTo>
                  <a:pt x="35320" y="87840"/>
                </a:lnTo>
                <a:lnTo>
                  <a:pt x="35290" y="87850"/>
                </a:lnTo>
                <a:lnTo>
                  <a:pt x="35270" y="87870"/>
                </a:lnTo>
                <a:lnTo>
                  <a:pt x="35260" y="87890"/>
                </a:lnTo>
                <a:lnTo>
                  <a:pt x="35270" y="87900"/>
                </a:lnTo>
                <a:lnTo>
                  <a:pt x="35280" y="87920"/>
                </a:lnTo>
                <a:lnTo>
                  <a:pt x="35280" y="87940"/>
                </a:lnTo>
                <a:lnTo>
                  <a:pt x="35260" y="87950"/>
                </a:lnTo>
                <a:lnTo>
                  <a:pt x="35240" y="87970"/>
                </a:lnTo>
                <a:lnTo>
                  <a:pt x="35230" y="88010"/>
                </a:lnTo>
                <a:lnTo>
                  <a:pt x="35230" y="88030"/>
                </a:lnTo>
                <a:lnTo>
                  <a:pt x="35230" y="88040"/>
                </a:lnTo>
                <a:lnTo>
                  <a:pt x="35240" y="88040"/>
                </a:lnTo>
                <a:lnTo>
                  <a:pt x="35250" y="88040"/>
                </a:lnTo>
                <a:lnTo>
                  <a:pt x="35270" y="88050"/>
                </a:lnTo>
                <a:lnTo>
                  <a:pt x="35280" y="88060"/>
                </a:lnTo>
                <a:lnTo>
                  <a:pt x="35290" y="88070"/>
                </a:lnTo>
                <a:lnTo>
                  <a:pt x="35300" y="88080"/>
                </a:lnTo>
                <a:lnTo>
                  <a:pt x="35300" y="88100"/>
                </a:lnTo>
                <a:lnTo>
                  <a:pt x="35290" y="88140"/>
                </a:lnTo>
                <a:lnTo>
                  <a:pt x="35280" y="88170"/>
                </a:lnTo>
                <a:lnTo>
                  <a:pt x="35260" y="88190"/>
                </a:lnTo>
                <a:lnTo>
                  <a:pt x="35270" y="88210"/>
                </a:lnTo>
                <a:lnTo>
                  <a:pt x="35280" y="88240"/>
                </a:lnTo>
                <a:lnTo>
                  <a:pt x="35280" y="88260"/>
                </a:lnTo>
                <a:lnTo>
                  <a:pt x="35270" y="88300"/>
                </a:lnTo>
                <a:lnTo>
                  <a:pt x="35280" y="88320"/>
                </a:lnTo>
                <a:lnTo>
                  <a:pt x="35290" y="88350"/>
                </a:lnTo>
                <a:lnTo>
                  <a:pt x="35320" y="88370"/>
                </a:lnTo>
                <a:lnTo>
                  <a:pt x="35320" y="88380"/>
                </a:lnTo>
                <a:lnTo>
                  <a:pt x="35290" y="88390"/>
                </a:lnTo>
                <a:lnTo>
                  <a:pt x="35280" y="88380"/>
                </a:lnTo>
                <a:lnTo>
                  <a:pt x="35270" y="88380"/>
                </a:lnTo>
                <a:lnTo>
                  <a:pt x="35240" y="88370"/>
                </a:lnTo>
                <a:lnTo>
                  <a:pt x="35220" y="88390"/>
                </a:lnTo>
                <a:lnTo>
                  <a:pt x="35210" y="88390"/>
                </a:lnTo>
                <a:lnTo>
                  <a:pt x="35210" y="88410"/>
                </a:lnTo>
                <a:lnTo>
                  <a:pt x="35200" y="88420"/>
                </a:lnTo>
                <a:lnTo>
                  <a:pt x="35200" y="88430"/>
                </a:lnTo>
                <a:lnTo>
                  <a:pt x="35210" y="88450"/>
                </a:lnTo>
                <a:lnTo>
                  <a:pt x="35210" y="88480"/>
                </a:lnTo>
                <a:lnTo>
                  <a:pt x="35220" y="88500"/>
                </a:lnTo>
                <a:lnTo>
                  <a:pt x="35230" y="88510"/>
                </a:lnTo>
                <a:lnTo>
                  <a:pt x="35250" y="88520"/>
                </a:lnTo>
                <a:lnTo>
                  <a:pt x="35250" y="88540"/>
                </a:lnTo>
                <a:lnTo>
                  <a:pt x="35240" y="88550"/>
                </a:lnTo>
                <a:lnTo>
                  <a:pt x="35220" y="88560"/>
                </a:lnTo>
                <a:lnTo>
                  <a:pt x="35200" y="88590"/>
                </a:lnTo>
                <a:lnTo>
                  <a:pt x="35210" y="88600"/>
                </a:lnTo>
                <a:lnTo>
                  <a:pt x="35220" y="88620"/>
                </a:lnTo>
                <a:lnTo>
                  <a:pt x="35200" y="88630"/>
                </a:lnTo>
                <a:lnTo>
                  <a:pt x="35200" y="88640"/>
                </a:lnTo>
                <a:lnTo>
                  <a:pt x="35210" y="88650"/>
                </a:lnTo>
                <a:lnTo>
                  <a:pt x="35210" y="88660"/>
                </a:lnTo>
                <a:lnTo>
                  <a:pt x="35220" y="88660"/>
                </a:lnTo>
                <a:lnTo>
                  <a:pt x="35240" y="88660"/>
                </a:lnTo>
                <a:lnTo>
                  <a:pt x="35250" y="88670"/>
                </a:lnTo>
                <a:lnTo>
                  <a:pt x="35250" y="88690"/>
                </a:lnTo>
                <a:lnTo>
                  <a:pt x="35230" y="88700"/>
                </a:lnTo>
                <a:lnTo>
                  <a:pt x="35230" y="88710"/>
                </a:lnTo>
                <a:lnTo>
                  <a:pt x="35230" y="88730"/>
                </a:lnTo>
                <a:lnTo>
                  <a:pt x="35230" y="88740"/>
                </a:lnTo>
                <a:lnTo>
                  <a:pt x="35220" y="88760"/>
                </a:lnTo>
                <a:lnTo>
                  <a:pt x="35230" y="88770"/>
                </a:lnTo>
                <a:lnTo>
                  <a:pt x="35240" y="88770"/>
                </a:lnTo>
                <a:lnTo>
                  <a:pt x="35250" y="88760"/>
                </a:lnTo>
                <a:lnTo>
                  <a:pt x="35270" y="88770"/>
                </a:lnTo>
                <a:lnTo>
                  <a:pt x="35270" y="88780"/>
                </a:lnTo>
                <a:lnTo>
                  <a:pt x="35280" y="88790"/>
                </a:lnTo>
                <a:lnTo>
                  <a:pt x="35310" y="88820"/>
                </a:lnTo>
                <a:lnTo>
                  <a:pt x="35330" y="88850"/>
                </a:lnTo>
                <a:lnTo>
                  <a:pt x="35350" y="88840"/>
                </a:lnTo>
                <a:lnTo>
                  <a:pt x="35370" y="88830"/>
                </a:lnTo>
                <a:lnTo>
                  <a:pt x="35380" y="88840"/>
                </a:lnTo>
                <a:lnTo>
                  <a:pt x="35410" y="88840"/>
                </a:lnTo>
                <a:lnTo>
                  <a:pt x="35430" y="88850"/>
                </a:lnTo>
                <a:lnTo>
                  <a:pt x="35430" y="88860"/>
                </a:lnTo>
                <a:lnTo>
                  <a:pt x="35410" y="88880"/>
                </a:lnTo>
                <a:lnTo>
                  <a:pt x="35410" y="88890"/>
                </a:lnTo>
                <a:lnTo>
                  <a:pt x="35410" y="88900"/>
                </a:lnTo>
                <a:lnTo>
                  <a:pt x="35420" y="88910"/>
                </a:lnTo>
                <a:lnTo>
                  <a:pt x="35440" y="88920"/>
                </a:lnTo>
                <a:lnTo>
                  <a:pt x="35460" y="88920"/>
                </a:lnTo>
                <a:lnTo>
                  <a:pt x="35480" y="88920"/>
                </a:lnTo>
                <a:lnTo>
                  <a:pt x="35500" y="88920"/>
                </a:lnTo>
                <a:lnTo>
                  <a:pt x="35500" y="88940"/>
                </a:lnTo>
                <a:lnTo>
                  <a:pt x="35490" y="88970"/>
                </a:lnTo>
                <a:lnTo>
                  <a:pt x="35490" y="89010"/>
                </a:lnTo>
                <a:lnTo>
                  <a:pt x="35470" y="89020"/>
                </a:lnTo>
                <a:lnTo>
                  <a:pt x="35460" y="89040"/>
                </a:lnTo>
                <a:lnTo>
                  <a:pt x="35460" y="89050"/>
                </a:lnTo>
                <a:lnTo>
                  <a:pt x="35440" y="89080"/>
                </a:lnTo>
                <a:lnTo>
                  <a:pt x="35410" y="89120"/>
                </a:lnTo>
                <a:lnTo>
                  <a:pt x="35390" y="89130"/>
                </a:lnTo>
                <a:lnTo>
                  <a:pt x="35370" y="89130"/>
                </a:lnTo>
                <a:lnTo>
                  <a:pt x="35350" y="89140"/>
                </a:lnTo>
                <a:lnTo>
                  <a:pt x="35360" y="89150"/>
                </a:lnTo>
                <a:lnTo>
                  <a:pt x="35370" y="89190"/>
                </a:lnTo>
                <a:lnTo>
                  <a:pt x="35390" y="89190"/>
                </a:lnTo>
                <a:lnTo>
                  <a:pt x="35410" y="89200"/>
                </a:lnTo>
                <a:lnTo>
                  <a:pt x="35410" y="89210"/>
                </a:lnTo>
                <a:lnTo>
                  <a:pt x="35410" y="89230"/>
                </a:lnTo>
                <a:lnTo>
                  <a:pt x="35390" y="89220"/>
                </a:lnTo>
                <a:lnTo>
                  <a:pt x="35370" y="89210"/>
                </a:lnTo>
                <a:lnTo>
                  <a:pt x="35370" y="89230"/>
                </a:lnTo>
                <a:lnTo>
                  <a:pt x="35370" y="89240"/>
                </a:lnTo>
                <a:lnTo>
                  <a:pt x="35390" y="89270"/>
                </a:lnTo>
                <a:lnTo>
                  <a:pt x="35390" y="89300"/>
                </a:lnTo>
                <a:lnTo>
                  <a:pt x="35400" y="89330"/>
                </a:lnTo>
                <a:lnTo>
                  <a:pt x="35400" y="89340"/>
                </a:lnTo>
                <a:lnTo>
                  <a:pt x="35390" y="89350"/>
                </a:lnTo>
                <a:lnTo>
                  <a:pt x="35350" y="89350"/>
                </a:lnTo>
                <a:lnTo>
                  <a:pt x="35330" y="89360"/>
                </a:lnTo>
                <a:lnTo>
                  <a:pt x="35320" y="89360"/>
                </a:lnTo>
                <a:lnTo>
                  <a:pt x="35300" y="89380"/>
                </a:lnTo>
                <a:lnTo>
                  <a:pt x="35290" y="89400"/>
                </a:lnTo>
                <a:lnTo>
                  <a:pt x="35260" y="89410"/>
                </a:lnTo>
                <a:lnTo>
                  <a:pt x="35240" y="89420"/>
                </a:lnTo>
                <a:lnTo>
                  <a:pt x="35220" y="89450"/>
                </a:lnTo>
                <a:lnTo>
                  <a:pt x="35210" y="89470"/>
                </a:lnTo>
                <a:lnTo>
                  <a:pt x="35200" y="89470"/>
                </a:lnTo>
                <a:lnTo>
                  <a:pt x="35170" y="89460"/>
                </a:lnTo>
                <a:lnTo>
                  <a:pt x="35140" y="89460"/>
                </a:lnTo>
                <a:lnTo>
                  <a:pt x="35120" y="89470"/>
                </a:lnTo>
                <a:lnTo>
                  <a:pt x="35100" y="89470"/>
                </a:lnTo>
                <a:lnTo>
                  <a:pt x="35080" y="89460"/>
                </a:lnTo>
                <a:lnTo>
                  <a:pt x="35050" y="89450"/>
                </a:lnTo>
                <a:lnTo>
                  <a:pt x="35030" y="89450"/>
                </a:lnTo>
                <a:lnTo>
                  <a:pt x="35000" y="89440"/>
                </a:lnTo>
                <a:lnTo>
                  <a:pt x="35000" y="89430"/>
                </a:lnTo>
                <a:lnTo>
                  <a:pt x="34980" y="89420"/>
                </a:lnTo>
                <a:lnTo>
                  <a:pt x="34950" y="89400"/>
                </a:lnTo>
                <a:lnTo>
                  <a:pt x="34920" y="89380"/>
                </a:lnTo>
                <a:lnTo>
                  <a:pt x="34860" y="89360"/>
                </a:lnTo>
                <a:lnTo>
                  <a:pt x="34810" y="89350"/>
                </a:lnTo>
                <a:lnTo>
                  <a:pt x="34780" y="89350"/>
                </a:lnTo>
                <a:lnTo>
                  <a:pt x="34670" y="89320"/>
                </a:lnTo>
                <a:lnTo>
                  <a:pt x="34620" y="89310"/>
                </a:lnTo>
                <a:lnTo>
                  <a:pt x="34600" y="89300"/>
                </a:lnTo>
                <a:lnTo>
                  <a:pt x="34600" y="89280"/>
                </a:lnTo>
                <a:lnTo>
                  <a:pt x="34590" y="89270"/>
                </a:lnTo>
                <a:lnTo>
                  <a:pt x="34590" y="89260"/>
                </a:lnTo>
                <a:lnTo>
                  <a:pt x="34570" y="89240"/>
                </a:lnTo>
                <a:lnTo>
                  <a:pt x="34560" y="89230"/>
                </a:lnTo>
                <a:lnTo>
                  <a:pt x="34550" y="89220"/>
                </a:lnTo>
                <a:lnTo>
                  <a:pt x="34530" y="89220"/>
                </a:lnTo>
                <a:lnTo>
                  <a:pt x="34500" y="89220"/>
                </a:lnTo>
                <a:lnTo>
                  <a:pt x="34470" y="89240"/>
                </a:lnTo>
                <a:lnTo>
                  <a:pt x="34460" y="89250"/>
                </a:lnTo>
                <a:lnTo>
                  <a:pt x="34440" y="89280"/>
                </a:lnTo>
                <a:lnTo>
                  <a:pt x="34420" y="89330"/>
                </a:lnTo>
                <a:lnTo>
                  <a:pt x="34410" y="89340"/>
                </a:lnTo>
                <a:lnTo>
                  <a:pt x="34390" y="89340"/>
                </a:lnTo>
                <a:lnTo>
                  <a:pt x="34370" y="89350"/>
                </a:lnTo>
                <a:lnTo>
                  <a:pt x="34350" y="89370"/>
                </a:lnTo>
                <a:lnTo>
                  <a:pt x="34350" y="89380"/>
                </a:lnTo>
                <a:lnTo>
                  <a:pt x="34330" y="89370"/>
                </a:lnTo>
                <a:lnTo>
                  <a:pt x="34320" y="89380"/>
                </a:lnTo>
                <a:lnTo>
                  <a:pt x="34290" y="89390"/>
                </a:lnTo>
                <a:lnTo>
                  <a:pt x="34280" y="89390"/>
                </a:lnTo>
                <a:lnTo>
                  <a:pt x="34270" y="89400"/>
                </a:lnTo>
                <a:lnTo>
                  <a:pt x="34270" y="89410"/>
                </a:lnTo>
                <a:lnTo>
                  <a:pt x="34260" y="89420"/>
                </a:lnTo>
                <a:lnTo>
                  <a:pt x="34260" y="89440"/>
                </a:lnTo>
                <a:lnTo>
                  <a:pt x="34250" y="89430"/>
                </a:lnTo>
                <a:lnTo>
                  <a:pt x="34240" y="89420"/>
                </a:lnTo>
                <a:lnTo>
                  <a:pt x="34230" y="89420"/>
                </a:lnTo>
                <a:lnTo>
                  <a:pt x="34210" y="89430"/>
                </a:lnTo>
                <a:lnTo>
                  <a:pt x="34210" y="89440"/>
                </a:lnTo>
                <a:lnTo>
                  <a:pt x="34200" y="89450"/>
                </a:lnTo>
                <a:lnTo>
                  <a:pt x="34170" y="89450"/>
                </a:lnTo>
                <a:lnTo>
                  <a:pt x="34150" y="89450"/>
                </a:lnTo>
                <a:lnTo>
                  <a:pt x="34150" y="89440"/>
                </a:lnTo>
                <a:lnTo>
                  <a:pt x="34090" y="89450"/>
                </a:lnTo>
                <a:lnTo>
                  <a:pt x="33780" y="89410"/>
                </a:lnTo>
                <a:lnTo>
                  <a:pt x="33760" y="89410"/>
                </a:lnTo>
                <a:lnTo>
                  <a:pt x="33740" y="89420"/>
                </a:lnTo>
                <a:lnTo>
                  <a:pt x="33740" y="89440"/>
                </a:lnTo>
                <a:lnTo>
                  <a:pt x="33740" y="89460"/>
                </a:lnTo>
                <a:lnTo>
                  <a:pt x="33730" y="89470"/>
                </a:lnTo>
                <a:lnTo>
                  <a:pt x="33710" y="89490"/>
                </a:lnTo>
                <a:lnTo>
                  <a:pt x="33710" y="89500"/>
                </a:lnTo>
                <a:lnTo>
                  <a:pt x="33700" y="89520"/>
                </a:lnTo>
                <a:lnTo>
                  <a:pt x="33690" y="89530"/>
                </a:lnTo>
                <a:lnTo>
                  <a:pt x="33660" y="89540"/>
                </a:lnTo>
                <a:lnTo>
                  <a:pt x="33650" y="89550"/>
                </a:lnTo>
                <a:lnTo>
                  <a:pt x="33650" y="89570"/>
                </a:lnTo>
                <a:lnTo>
                  <a:pt x="33650" y="89600"/>
                </a:lnTo>
                <a:lnTo>
                  <a:pt x="33640" y="89610"/>
                </a:lnTo>
                <a:lnTo>
                  <a:pt x="33630" y="89630"/>
                </a:lnTo>
                <a:lnTo>
                  <a:pt x="33630" y="89650"/>
                </a:lnTo>
                <a:lnTo>
                  <a:pt x="33610" y="89660"/>
                </a:lnTo>
                <a:lnTo>
                  <a:pt x="33600" y="89650"/>
                </a:lnTo>
                <a:lnTo>
                  <a:pt x="33580" y="89650"/>
                </a:lnTo>
                <a:lnTo>
                  <a:pt x="33560" y="89660"/>
                </a:lnTo>
                <a:lnTo>
                  <a:pt x="33550" y="89670"/>
                </a:lnTo>
                <a:lnTo>
                  <a:pt x="33540" y="89710"/>
                </a:lnTo>
                <a:lnTo>
                  <a:pt x="33520" y="89760"/>
                </a:lnTo>
                <a:lnTo>
                  <a:pt x="33510" y="89770"/>
                </a:lnTo>
                <a:lnTo>
                  <a:pt x="33490" y="89790"/>
                </a:lnTo>
                <a:lnTo>
                  <a:pt x="33460" y="89810"/>
                </a:lnTo>
                <a:lnTo>
                  <a:pt x="33450" y="89830"/>
                </a:lnTo>
                <a:lnTo>
                  <a:pt x="33430" y="89850"/>
                </a:lnTo>
                <a:lnTo>
                  <a:pt x="33420" y="89860"/>
                </a:lnTo>
                <a:lnTo>
                  <a:pt x="33410" y="89870"/>
                </a:lnTo>
                <a:lnTo>
                  <a:pt x="33400" y="89890"/>
                </a:lnTo>
                <a:lnTo>
                  <a:pt x="33380" y="89900"/>
                </a:lnTo>
                <a:lnTo>
                  <a:pt x="33370" y="89920"/>
                </a:lnTo>
                <a:lnTo>
                  <a:pt x="33370" y="89930"/>
                </a:lnTo>
                <a:lnTo>
                  <a:pt x="33370" y="89950"/>
                </a:lnTo>
                <a:lnTo>
                  <a:pt x="33380" y="89960"/>
                </a:lnTo>
                <a:lnTo>
                  <a:pt x="33370" y="89980"/>
                </a:lnTo>
                <a:lnTo>
                  <a:pt x="33360" y="90000"/>
                </a:lnTo>
                <a:lnTo>
                  <a:pt x="33350" y="90010"/>
                </a:lnTo>
                <a:lnTo>
                  <a:pt x="33360" y="90020"/>
                </a:lnTo>
                <a:lnTo>
                  <a:pt x="33370" y="90040"/>
                </a:lnTo>
                <a:lnTo>
                  <a:pt x="33390" y="90050"/>
                </a:lnTo>
                <a:lnTo>
                  <a:pt x="33420" y="90060"/>
                </a:lnTo>
                <a:lnTo>
                  <a:pt x="33450" y="90080"/>
                </a:lnTo>
                <a:lnTo>
                  <a:pt x="33460" y="90080"/>
                </a:lnTo>
                <a:lnTo>
                  <a:pt x="33490" y="90110"/>
                </a:lnTo>
                <a:lnTo>
                  <a:pt x="33520" y="90120"/>
                </a:lnTo>
                <a:lnTo>
                  <a:pt x="33550" y="90140"/>
                </a:lnTo>
                <a:lnTo>
                  <a:pt x="33560" y="90170"/>
                </a:lnTo>
                <a:lnTo>
                  <a:pt x="33560" y="90190"/>
                </a:lnTo>
                <a:lnTo>
                  <a:pt x="33550" y="90230"/>
                </a:lnTo>
                <a:lnTo>
                  <a:pt x="33520" y="90290"/>
                </a:lnTo>
                <a:lnTo>
                  <a:pt x="33500" y="90330"/>
                </a:lnTo>
                <a:lnTo>
                  <a:pt x="33500" y="90340"/>
                </a:lnTo>
                <a:lnTo>
                  <a:pt x="33460" y="90430"/>
                </a:lnTo>
                <a:lnTo>
                  <a:pt x="33450" y="90450"/>
                </a:lnTo>
                <a:lnTo>
                  <a:pt x="33390" y="90500"/>
                </a:lnTo>
                <a:lnTo>
                  <a:pt x="33360" y="90520"/>
                </a:lnTo>
                <a:lnTo>
                  <a:pt x="33310" y="90540"/>
                </a:lnTo>
                <a:lnTo>
                  <a:pt x="33270" y="90550"/>
                </a:lnTo>
                <a:lnTo>
                  <a:pt x="33220" y="90560"/>
                </a:lnTo>
                <a:lnTo>
                  <a:pt x="33210" y="90560"/>
                </a:lnTo>
                <a:lnTo>
                  <a:pt x="33170" y="90570"/>
                </a:lnTo>
                <a:lnTo>
                  <a:pt x="33130" y="90560"/>
                </a:lnTo>
                <a:lnTo>
                  <a:pt x="33090" y="90540"/>
                </a:lnTo>
                <a:lnTo>
                  <a:pt x="33080" y="90510"/>
                </a:lnTo>
                <a:lnTo>
                  <a:pt x="33070" y="90490"/>
                </a:lnTo>
                <a:lnTo>
                  <a:pt x="33040" y="90490"/>
                </a:lnTo>
                <a:lnTo>
                  <a:pt x="33000" y="90480"/>
                </a:lnTo>
                <a:lnTo>
                  <a:pt x="32990" y="90460"/>
                </a:lnTo>
                <a:lnTo>
                  <a:pt x="32980" y="90410"/>
                </a:lnTo>
                <a:lnTo>
                  <a:pt x="32990" y="90380"/>
                </a:lnTo>
                <a:lnTo>
                  <a:pt x="33000" y="90360"/>
                </a:lnTo>
                <a:lnTo>
                  <a:pt x="33020" y="90330"/>
                </a:lnTo>
                <a:lnTo>
                  <a:pt x="33030" y="90300"/>
                </a:lnTo>
                <a:lnTo>
                  <a:pt x="33030" y="90260"/>
                </a:lnTo>
                <a:lnTo>
                  <a:pt x="33020" y="90240"/>
                </a:lnTo>
                <a:lnTo>
                  <a:pt x="33010" y="90220"/>
                </a:lnTo>
                <a:lnTo>
                  <a:pt x="33000" y="90210"/>
                </a:lnTo>
                <a:lnTo>
                  <a:pt x="32990" y="90190"/>
                </a:lnTo>
                <a:lnTo>
                  <a:pt x="32960" y="90190"/>
                </a:lnTo>
                <a:lnTo>
                  <a:pt x="32940" y="90190"/>
                </a:lnTo>
                <a:lnTo>
                  <a:pt x="32920" y="90200"/>
                </a:lnTo>
                <a:lnTo>
                  <a:pt x="32890" y="90190"/>
                </a:lnTo>
                <a:lnTo>
                  <a:pt x="32850" y="90170"/>
                </a:lnTo>
                <a:lnTo>
                  <a:pt x="32810" y="90150"/>
                </a:lnTo>
                <a:lnTo>
                  <a:pt x="32790" y="90130"/>
                </a:lnTo>
                <a:lnTo>
                  <a:pt x="32760" y="90100"/>
                </a:lnTo>
                <a:lnTo>
                  <a:pt x="32740" y="90070"/>
                </a:lnTo>
                <a:lnTo>
                  <a:pt x="32730" y="90050"/>
                </a:lnTo>
                <a:lnTo>
                  <a:pt x="32710" y="90030"/>
                </a:lnTo>
                <a:lnTo>
                  <a:pt x="32690" y="90010"/>
                </a:lnTo>
                <a:lnTo>
                  <a:pt x="32660" y="89980"/>
                </a:lnTo>
                <a:lnTo>
                  <a:pt x="32620" y="89970"/>
                </a:lnTo>
                <a:lnTo>
                  <a:pt x="32570" y="89970"/>
                </a:lnTo>
                <a:lnTo>
                  <a:pt x="32520" y="89970"/>
                </a:lnTo>
                <a:lnTo>
                  <a:pt x="32460" y="89960"/>
                </a:lnTo>
                <a:lnTo>
                  <a:pt x="32370" y="89950"/>
                </a:lnTo>
                <a:lnTo>
                  <a:pt x="32270" y="89950"/>
                </a:lnTo>
                <a:lnTo>
                  <a:pt x="32180" y="89950"/>
                </a:lnTo>
                <a:lnTo>
                  <a:pt x="32070" y="89940"/>
                </a:lnTo>
                <a:lnTo>
                  <a:pt x="31980" y="89930"/>
                </a:lnTo>
                <a:lnTo>
                  <a:pt x="31960" y="89920"/>
                </a:lnTo>
                <a:lnTo>
                  <a:pt x="31930" y="89890"/>
                </a:lnTo>
                <a:lnTo>
                  <a:pt x="31920" y="89890"/>
                </a:lnTo>
                <a:lnTo>
                  <a:pt x="31910" y="89890"/>
                </a:lnTo>
                <a:lnTo>
                  <a:pt x="31900" y="89890"/>
                </a:lnTo>
                <a:lnTo>
                  <a:pt x="31880" y="89910"/>
                </a:lnTo>
                <a:lnTo>
                  <a:pt x="31860" y="89930"/>
                </a:lnTo>
                <a:lnTo>
                  <a:pt x="31820" y="89930"/>
                </a:lnTo>
                <a:lnTo>
                  <a:pt x="31790" y="89930"/>
                </a:lnTo>
                <a:lnTo>
                  <a:pt x="31770" y="89950"/>
                </a:lnTo>
                <a:lnTo>
                  <a:pt x="31760" y="89960"/>
                </a:lnTo>
                <a:lnTo>
                  <a:pt x="31730" y="89950"/>
                </a:lnTo>
                <a:lnTo>
                  <a:pt x="31710" y="89960"/>
                </a:lnTo>
                <a:lnTo>
                  <a:pt x="31690" y="89970"/>
                </a:lnTo>
                <a:lnTo>
                  <a:pt x="31690" y="89980"/>
                </a:lnTo>
                <a:lnTo>
                  <a:pt x="31660" y="90020"/>
                </a:lnTo>
                <a:lnTo>
                  <a:pt x="31630" y="90040"/>
                </a:lnTo>
                <a:lnTo>
                  <a:pt x="31600" y="90050"/>
                </a:lnTo>
                <a:lnTo>
                  <a:pt x="31570" y="90040"/>
                </a:lnTo>
                <a:lnTo>
                  <a:pt x="31550" y="90030"/>
                </a:lnTo>
                <a:lnTo>
                  <a:pt x="31550" y="90020"/>
                </a:lnTo>
                <a:lnTo>
                  <a:pt x="31530" y="90020"/>
                </a:lnTo>
                <a:lnTo>
                  <a:pt x="31510" y="90030"/>
                </a:lnTo>
                <a:lnTo>
                  <a:pt x="31500" y="90010"/>
                </a:lnTo>
                <a:lnTo>
                  <a:pt x="31480" y="90010"/>
                </a:lnTo>
                <a:lnTo>
                  <a:pt x="31470" y="90020"/>
                </a:lnTo>
                <a:lnTo>
                  <a:pt x="31450" y="90010"/>
                </a:lnTo>
                <a:lnTo>
                  <a:pt x="31430" y="90000"/>
                </a:lnTo>
                <a:lnTo>
                  <a:pt x="31430" y="89980"/>
                </a:lnTo>
                <a:lnTo>
                  <a:pt x="31410" y="89970"/>
                </a:lnTo>
                <a:lnTo>
                  <a:pt x="31400" y="89980"/>
                </a:lnTo>
                <a:lnTo>
                  <a:pt x="31390" y="89990"/>
                </a:lnTo>
                <a:lnTo>
                  <a:pt x="31370" y="90000"/>
                </a:lnTo>
                <a:lnTo>
                  <a:pt x="31370" y="89980"/>
                </a:lnTo>
                <a:lnTo>
                  <a:pt x="31380" y="89970"/>
                </a:lnTo>
                <a:lnTo>
                  <a:pt x="31370" y="89960"/>
                </a:lnTo>
                <a:lnTo>
                  <a:pt x="31350" y="89960"/>
                </a:lnTo>
                <a:lnTo>
                  <a:pt x="31350" y="89950"/>
                </a:lnTo>
                <a:lnTo>
                  <a:pt x="31340" y="89930"/>
                </a:lnTo>
                <a:lnTo>
                  <a:pt x="31330" y="89930"/>
                </a:lnTo>
                <a:lnTo>
                  <a:pt x="31310" y="89930"/>
                </a:lnTo>
                <a:lnTo>
                  <a:pt x="31320" y="89910"/>
                </a:lnTo>
                <a:lnTo>
                  <a:pt x="31310" y="89900"/>
                </a:lnTo>
                <a:lnTo>
                  <a:pt x="31330" y="89880"/>
                </a:lnTo>
                <a:lnTo>
                  <a:pt x="31350" y="89880"/>
                </a:lnTo>
                <a:lnTo>
                  <a:pt x="31370" y="89880"/>
                </a:lnTo>
                <a:lnTo>
                  <a:pt x="31380" y="89880"/>
                </a:lnTo>
                <a:lnTo>
                  <a:pt x="31390" y="89860"/>
                </a:lnTo>
                <a:lnTo>
                  <a:pt x="31410" y="89850"/>
                </a:lnTo>
                <a:lnTo>
                  <a:pt x="31430" y="89850"/>
                </a:lnTo>
                <a:lnTo>
                  <a:pt x="31430" y="89840"/>
                </a:lnTo>
                <a:lnTo>
                  <a:pt x="31440" y="89830"/>
                </a:lnTo>
                <a:lnTo>
                  <a:pt x="31440" y="89820"/>
                </a:lnTo>
                <a:lnTo>
                  <a:pt x="31450" y="89790"/>
                </a:lnTo>
                <a:lnTo>
                  <a:pt x="31460" y="89760"/>
                </a:lnTo>
                <a:lnTo>
                  <a:pt x="31470" y="89720"/>
                </a:lnTo>
                <a:lnTo>
                  <a:pt x="31480" y="89690"/>
                </a:lnTo>
                <a:lnTo>
                  <a:pt x="31470" y="89650"/>
                </a:lnTo>
                <a:lnTo>
                  <a:pt x="31470" y="89570"/>
                </a:lnTo>
                <a:lnTo>
                  <a:pt x="31470" y="89540"/>
                </a:lnTo>
                <a:lnTo>
                  <a:pt x="31470" y="89510"/>
                </a:lnTo>
                <a:lnTo>
                  <a:pt x="31450" y="89490"/>
                </a:lnTo>
                <a:lnTo>
                  <a:pt x="31440" y="89470"/>
                </a:lnTo>
                <a:lnTo>
                  <a:pt x="31430" y="89460"/>
                </a:lnTo>
                <a:lnTo>
                  <a:pt x="31410" y="89430"/>
                </a:lnTo>
                <a:lnTo>
                  <a:pt x="31400" y="89420"/>
                </a:lnTo>
                <a:lnTo>
                  <a:pt x="31370" y="89420"/>
                </a:lnTo>
                <a:lnTo>
                  <a:pt x="31350" y="89420"/>
                </a:lnTo>
                <a:lnTo>
                  <a:pt x="31340" y="89420"/>
                </a:lnTo>
                <a:lnTo>
                  <a:pt x="31260" y="89420"/>
                </a:lnTo>
                <a:lnTo>
                  <a:pt x="31140" y="89460"/>
                </a:lnTo>
                <a:lnTo>
                  <a:pt x="31140" y="89470"/>
                </a:lnTo>
                <a:lnTo>
                  <a:pt x="31130" y="89500"/>
                </a:lnTo>
                <a:lnTo>
                  <a:pt x="31120" y="89500"/>
                </a:lnTo>
                <a:lnTo>
                  <a:pt x="31100" y="89490"/>
                </a:lnTo>
                <a:lnTo>
                  <a:pt x="31100" y="89480"/>
                </a:lnTo>
                <a:lnTo>
                  <a:pt x="31100" y="89470"/>
                </a:lnTo>
                <a:lnTo>
                  <a:pt x="31080" y="89470"/>
                </a:lnTo>
                <a:lnTo>
                  <a:pt x="31070" y="89480"/>
                </a:lnTo>
                <a:lnTo>
                  <a:pt x="31050" y="89470"/>
                </a:lnTo>
                <a:lnTo>
                  <a:pt x="31040" y="89460"/>
                </a:lnTo>
                <a:lnTo>
                  <a:pt x="31040" y="89440"/>
                </a:lnTo>
                <a:lnTo>
                  <a:pt x="31060" y="89440"/>
                </a:lnTo>
                <a:lnTo>
                  <a:pt x="31080" y="89440"/>
                </a:lnTo>
                <a:lnTo>
                  <a:pt x="31080" y="89430"/>
                </a:lnTo>
                <a:lnTo>
                  <a:pt x="31080" y="89420"/>
                </a:lnTo>
                <a:lnTo>
                  <a:pt x="31080" y="89400"/>
                </a:lnTo>
                <a:lnTo>
                  <a:pt x="31080" y="89380"/>
                </a:lnTo>
                <a:lnTo>
                  <a:pt x="31080" y="89370"/>
                </a:lnTo>
                <a:lnTo>
                  <a:pt x="31060" y="89360"/>
                </a:lnTo>
                <a:lnTo>
                  <a:pt x="31050" y="89350"/>
                </a:lnTo>
                <a:lnTo>
                  <a:pt x="31050" y="89330"/>
                </a:lnTo>
                <a:lnTo>
                  <a:pt x="31050" y="89320"/>
                </a:lnTo>
                <a:lnTo>
                  <a:pt x="31050" y="89300"/>
                </a:lnTo>
                <a:lnTo>
                  <a:pt x="31030" y="89300"/>
                </a:lnTo>
                <a:lnTo>
                  <a:pt x="31010" y="89300"/>
                </a:lnTo>
                <a:lnTo>
                  <a:pt x="31010" y="89280"/>
                </a:lnTo>
                <a:lnTo>
                  <a:pt x="31000" y="89250"/>
                </a:lnTo>
                <a:lnTo>
                  <a:pt x="31000" y="89210"/>
                </a:lnTo>
                <a:lnTo>
                  <a:pt x="30980" y="89200"/>
                </a:lnTo>
                <a:lnTo>
                  <a:pt x="30950" y="89190"/>
                </a:lnTo>
                <a:lnTo>
                  <a:pt x="30950" y="89180"/>
                </a:lnTo>
                <a:lnTo>
                  <a:pt x="30950" y="89170"/>
                </a:lnTo>
                <a:lnTo>
                  <a:pt x="30970" y="89170"/>
                </a:lnTo>
                <a:lnTo>
                  <a:pt x="30980" y="89170"/>
                </a:lnTo>
                <a:lnTo>
                  <a:pt x="30970" y="89150"/>
                </a:lnTo>
                <a:lnTo>
                  <a:pt x="30960" y="89140"/>
                </a:lnTo>
                <a:lnTo>
                  <a:pt x="30950" y="89130"/>
                </a:lnTo>
                <a:lnTo>
                  <a:pt x="30950" y="89110"/>
                </a:lnTo>
                <a:lnTo>
                  <a:pt x="30960" y="89100"/>
                </a:lnTo>
                <a:lnTo>
                  <a:pt x="30970" y="89110"/>
                </a:lnTo>
                <a:lnTo>
                  <a:pt x="30980" y="89100"/>
                </a:lnTo>
                <a:lnTo>
                  <a:pt x="30970" y="89090"/>
                </a:lnTo>
                <a:lnTo>
                  <a:pt x="30950" y="89080"/>
                </a:lnTo>
                <a:lnTo>
                  <a:pt x="30950" y="89060"/>
                </a:lnTo>
                <a:lnTo>
                  <a:pt x="30960" y="89040"/>
                </a:lnTo>
                <a:lnTo>
                  <a:pt x="30970" y="89030"/>
                </a:lnTo>
                <a:lnTo>
                  <a:pt x="30980" y="89040"/>
                </a:lnTo>
                <a:lnTo>
                  <a:pt x="30990" y="89030"/>
                </a:lnTo>
                <a:lnTo>
                  <a:pt x="31000" y="89020"/>
                </a:lnTo>
                <a:lnTo>
                  <a:pt x="31010" y="89020"/>
                </a:lnTo>
                <a:lnTo>
                  <a:pt x="31020" y="89010"/>
                </a:lnTo>
                <a:lnTo>
                  <a:pt x="31020" y="89000"/>
                </a:lnTo>
                <a:lnTo>
                  <a:pt x="31010" y="89000"/>
                </a:lnTo>
                <a:lnTo>
                  <a:pt x="31000" y="88990"/>
                </a:lnTo>
                <a:lnTo>
                  <a:pt x="30990" y="88990"/>
                </a:lnTo>
                <a:lnTo>
                  <a:pt x="30980" y="88980"/>
                </a:lnTo>
                <a:lnTo>
                  <a:pt x="30980" y="88970"/>
                </a:lnTo>
                <a:lnTo>
                  <a:pt x="30990" y="88950"/>
                </a:lnTo>
                <a:lnTo>
                  <a:pt x="30980" y="88940"/>
                </a:lnTo>
                <a:lnTo>
                  <a:pt x="30970" y="88930"/>
                </a:lnTo>
                <a:lnTo>
                  <a:pt x="30980" y="88910"/>
                </a:lnTo>
                <a:lnTo>
                  <a:pt x="30970" y="88890"/>
                </a:lnTo>
                <a:lnTo>
                  <a:pt x="30960" y="88890"/>
                </a:lnTo>
                <a:lnTo>
                  <a:pt x="30940" y="88890"/>
                </a:lnTo>
                <a:lnTo>
                  <a:pt x="30910" y="88880"/>
                </a:lnTo>
                <a:lnTo>
                  <a:pt x="30900" y="88870"/>
                </a:lnTo>
                <a:lnTo>
                  <a:pt x="30880" y="88860"/>
                </a:lnTo>
                <a:lnTo>
                  <a:pt x="30840" y="88860"/>
                </a:lnTo>
                <a:lnTo>
                  <a:pt x="30820" y="88850"/>
                </a:lnTo>
                <a:lnTo>
                  <a:pt x="30800" y="88840"/>
                </a:lnTo>
                <a:lnTo>
                  <a:pt x="30790" y="88840"/>
                </a:lnTo>
                <a:lnTo>
                  <a:pt x="30760" y="88830"/>
                </a:lnTo>
                <a:lnTo>
                  <a:pt x="30740" y="88830"/>
                </a:lnTo>
                <a:lnTo>
                  <a:pt x="30700" y="88830"/>
                </a:lnTo>
                <a:lnTo>
                  <a:pt x="30660" y="88820"/>
                </a:lnTo>
                <a:lnTo>
                  <a:pt x="30620" y="88810"/>
                </a:lnTo>
                <a:lnTo>
                  <a:pt x="30570" y="88830"/>
                </a:lnTo>
                <a:lnTo>
                  <a:pt x="30550" y="88850"/>
                </a:lnTo>
                <a:lnTo>
                  <a:pt x="30540" y="88880"/>
                </a:lnTo>
                <a:lnTo>
                  <a:pt x="30520" y="88890"/>
                </a:lnTo>
                <a:lnTo>
                  <a:pt x="30510" y="88900"/>
                </a:lnTo>
                <a:lnTo>
                  <a:pt x="30510" y="88910"/>
                </a:lnTo>
                <a:lnTo>
                  <a:pt x="30490" y="88940"/>
                </a:lnTo>
                <a:lnTo>
                  <a:pt x="30480" y="88960"/>
                </a:lnTo>
                <a:lnTo>
                  <a:pt x="30470" y="89000"/>
                </a:lnTo>
                <a:lnTo>
                  <a:pt x="30460" y="89030"/>
                </a:lnTo>
                <a:lnTo>
                  <a:pt x="30430" y="89040"/>
                </a:lnTo>
                <a:lnTo>
                  <a:pt x="30390" y="89040"/>
                </a:lnTo>
                <a:lnTo>
                  <a:pt x="30370" y="89030"/>
                </a:lnTo>
                <a:lnTo>
                  <a:pt x="30340" y="89020"/>
                </a:lnTo>
                <a:lnTo>
                  <a:pt x="30280" y="89010"/>
                </a:lnTo>
                <a:lnTo>
                  <a:pt x="30210" y="88990"/>
                </a:lnTo>
                <a:lnTo>
                  <a:pt x="30160" y="88960"/>
                </a:lnTo>
                <a:lnTo>
                  <a:pt x="30130" y="88920"/>
                </a:lnTo>
                <a:lnTo>
                  <a:pt x="30080" y="88880"/>
                </a:lnTo>
                <a:lnTo>
                  <a:pt x="30060" y="88860"/>
                </a:lnTo>
                <a:lnTo>
                  <a:pt x="30050" y="88850"/>
                </a:lnTo>
                <a:lnTo>
                  <a:pt x="30030" y="88820"/>
                </a:lnTo>
                <a:lnTo>
                  <a:pt x="30020" y="88800"/>
                </a:lnTo>
                <a:lnTo>
                  <a:pt x="29990" y="88790"/>
                </a:lnTo>
                <a:lnTo>
                  <a:pt x="29980" y="88800"/>
                </a:lnTo>
                <a:lnTo>
                  <a:pt x="29960" y="88820"/>
                </a:lnTo>
                <a:lnTo>
                  <a:pt x="29940" y="88840"/>
                </a:lnTo>
                <a:lnTo>
                  <a:pt x="29910" y="88870"/>
                </a:lnTo>
                <a:lnTo>
                  <a:pt x="29890" y="88890"/>
                </a:lnTo>
                <a:lnTo>
                  <a:pt x="29880" y="88900"/>
                </a:lnTo>
                <a:lnTo>
                  <a:pt x="29860" y="88920"/>
                </a:lnTo>
                <a:lnTo>
                  <a:pt x="29820" y="88940"/>
                </a:lnTo>
                <a:lnTo>
                  <a:pt x="29750" y="88980"/>
                </a:lnTo>
                <a:lnTo>
                  <a:pt x="29740" y="88990"/>
                </a:lnTo>
                <a:lnTo>
                  <a:pt x="29730" y="89020"/>
                </a:lnTo>
                <a:lnTo>
                  <a:pt x="29710" y="89050"/>
                </a:lnTo>
                <a:lnTo>
                  <a:pt x="29710" y="89060"/>
                </a:lnTo>
                <a:lnTo>
                  <a:pt x="29710" y="89080"/>
                </a:lnTo>
                <a:lnTo>
                  <a:pt x="29690" y="89100"/>
                </a:lnTo>
                <a:lnTo>
                  <a:pt x="29660" y="89120"/>
                </a:lnTo>
                <a:lnTo>
                  <a:pt x="29630" y="89130"/>
                </a:lnTo>
                <a:lnTo>
                  <a:pt x="29530" y="89150"/>
                </a:lnTo>
                <a:lnTo>
                  <a:pt x="29490" y="89170"/>
                </a:lnTo>
                <a:lnTo>
                  <a:pt x="29480" y="89190"/>
                </a:lnTo>
                <a:lnTo>
                  <a:pt x="29450" y="89220"/>
                </a:lnTo>
                <a:lnTo>
                  <a:pt x="29420" y="89230"/>
                </a:lnTo>
                <a:lnTo>
                  <a:pt x="29420" y="89260"/>
                </a:lnTo>
                <a:lnTo>
                  <a:pt x="29410" y="89260"/>
                </a:lnTo>
                <a:lnTo>
                  <a:pt x="29430" y="89300"/>
                </a:lnTo>
                <a:lnTo>
                  <a:pt x="29450" y="89300"/>
                </a:lnTo>
                <a:lnTo>
                  <a:pt x="29460" y="89310"/>
                </a:lnTo>
                <a:lnTo>
                  <a:pt x="29470" y="89330"/>
                </a:lnTo>
                <a:lnTo>
                  <a:pt x="29480" y="89350"/>
                </a:lnTo>
                <a:lnTo>
                  <a:pt x="29470" y="89370"/>
                </a:lnTo>
                <a:lnTo>
                  <a:pt x="29460" y="89390"/>
                </a:lnTo>
                <a:lnTo>
                  <a:pt x="29460" y="89410"/>
                </a:lnTo>
                <a:lnTo>
                  <a:pt x="29450" y="89420"/>
                </a:lnTo>
                <a:lnTo>
                  <a:pt x="29440" y="89430"/>
                </a:lnTo>
                <a:lnTo>
                  <a:pt x="29420" y="89430"/>
                </a:lnTo>
                <a:lnTo>
                  <a:pt x="29410" y="89430"/>
                </a:lnTo>
                <a:lnTo>
                  <a:pt x="29400" y="89420"/>
                </a:lnTo>
                <a:lnTo>
                  <a:pt x="29380" y="89420"/>
                </a:lnTo>
                <a:lnTo>
                  <a:pt x="29280" y="89480"/>
                </a:lnTo>
                <a:lnTo>
                  <a:pt x="29290" y="89500"/>
                </a:lnTo>
                <a:lnTo>
                  <a:pt x="29300" y="89550"/>
                </a:lnTo>
                <a:lnTo>
                  <a:pt x="29290" y="89560"/>
                </a:lnTo>
                <a:lnTo>
                  <a:pt x="29270" y="89560"/>
                </a:lnTo>
                <a:lnTo>
                  <a:pt x="29260" y="89570"/>
                </a:lnTo>
                <a:lnTo>
                  <a:pt x="29230" y="89580"/>
                </a:lnTo>
                <a:lnTo>
                  <a:pt x="29210" y="89590"/>
                </a:lnTo>
                <a:lnTo>
                  <a:pt x="29230" y="89600"/>
                </a:lnTo>
                <a:lnTo>
                  <a:pt x="29200" y="89660"/>
                </a:lnTo>
                <a:lnTo>
                  <a:pt x="29220" y="89660"/>
                </a:lnTo>
                <a:lnTo>
                  <a:pt x="29240" y="89660"/>
                </a:lnTo>
                <a:lnTo>
                  <a:pt x="29250" y="89650"/>
                </a:lnTo>
                <a:lnTo>
                  <a:pt x="29260" y="89650"/>
                </a:lnTo>
                <a:lnTo>
                  <a:pt x="29270" y="89640"/>
                </a:lnTo>
                <a:lnTo>
                  <a:pt x="29280" y="89640"/>
                </a:lnTo>
                <a:lnTo>
                  <a:pt x="29290" y="89650"/>
                </a:lnTo>
                <a:lnTo>
                  <a:pt x="29300" y="89660"/>
                </a:lnTo>
                <a:lnTo>
                  <a:pt x="29300" y="89670"/>
                </a:lnTo>
                <a:lnTo>
                  <a:pt x="29280" y="89670"/>
                </a:lnTo>
                <a:lnTo>
                  <a:pt x="29270" y="89680"/>
                </a:lnTo>
                <a:lnTo>
                  <a:pt x="29230" y="89690"/>
                </a:lnTo>
                <a:lnTo>
                  <a:pt x="29230" y="89700"/>
                </a:lnTo>
                <a:lnTo>
                  <a:pt x="29230" y="89720"/>
                </a:lnTo>
                <a:lnTo>
                  <a:pt x="29220" y="89730"/>
                </a:lnTo>
                <a:lnTo>
                  <a:pt x="29220" y="89740"/>
                </a:lnTo>
                <a:lnTo>
                  <a:pt x="29220" y="89750"/>
                </a:lnTo>
                <a:lnTo>
                  <a:pt x="29220" y="89770"/>
                </a:lnTo>
                <a:lnTo>
                  <a:pt x="29200" y="89780"/>
                </a:lnTo>
                <a:lnTo>
                  <a:pt x="29180" y="89780"/>
                </a:lnTo>
                <a:lnTo>
                  <a:pt x="29170" y="89790"/>
                </a:lnTo>
                <a:lnTo>
                  <a:pt x="29150" y="89800"/>
                </a:lnTo>
                <a:lnTo>
                  <a:pt x="29120" y="89840"/>
                </a:lnTo>
                <a:lnTo>
                  <a:pt x="29080" y="89870"/>
                </a:lnTo>
                <a:lnTo>
                  <a:pt x="29070" y="89880"/>
                </a:lnTo>
                <a:lnTo>
                  <a:pt x="29060" y="89880"/>
                </a:lnTo>
                <a:lnTo>
                  <a:pt x="29060" y="89890"/>
                </a:lnTo>
                <a:lnTo>
                  <a:pt x="29060" y="89900"/>
                </a:lnTo>
                <a:lnTo>
                  <a:pt x="29050" y="89910"/>
                </a:lnTo>
                <a:lnTo>
                  <a:pt x="29040" y="89920"/>
                </a:lnTo>
                <a:lnTo>
                  <a:pt x="29020" y="89960"/>
                </a:lnTo>
                <a:lnTo>
                  <a:pt x="29040" y="89980"/>
                </a:lnTo>
                <a:lnTo>
                  <a:pt x="29030" y="89980"/>
                </a:lnTo>
                <a:lnTo>
                  <a:pt x="29010" y="89980"/>
                </a:lnTo>
                <a:lnTo>
                  <a:pt x="29000" y="90000"/>
                </a:lnTo>
                <a:lnTo>
                  <a:pt x="29000" y="90010"/>
                </a:lnTo>
                <a:lnTo>
                  <a:pt x="28990" y="90040"/>
                </a:lnTo>
                <a:lnTo>
                  <a:pt x="28980" y="90030"/>
                </a:lnTo>
                <a:lnTo>
                  <a:pt x="28980" y="90010"/>
                </a:lnTo>
                <a:lnTo>
                  <a:pt x="28970" y="90010"/>
                </a:lnTo>
                <a:lnTo>
                  <a:pt x="28950" y="90020"/>
                </a:lnTo>
                <a:lnTo>
                  <a:pt x="28950" y="90030"/>
                </a:lnTo>
                <a:lnTo>
                  <a:pt x="28950" y="90040"/>
                </a:lnTo>
                <a:lnTo>
                  <a:pt x="28950" y="90050"/>
                </a:lnTo>
                <a:lnTo>
                  <a:pt x="28940" y="90060"/>
                </a:lnTo>
                <a:lnTo>
                  <a:pt x="28920" y="90060"/>
                </a:lnTo>
                <a:lnTo>
                  <a:pt x="28910" y="90080"/>
                </a:lnTo>
                <a:lnTo>
                  <a:pt x="28880" y="90080"/>
                </a:lnTo>
                <a:lnTo>
                  <a:pt x="28860" y="90090"/>
                </a:lnTo>
                <a:lnTo>
                  <a:pt x="28860" y="90110"/>
                </a:lnTo>
                <a:lnTo>
                  <a:pt x="28850" y="90130"/>
                </a:lnTo>
                <a:lnTo>
                  <a:pt x="28820" y="90160"/>
                </a:lnTo>
                <a:lnTo>
                  <a:pt x="28820" y="90180"/>
                </a:lnTo>
                <a:lnTo>
                  <a:pt x="28800" y="90190"/>
                </a:lnTo>
                <a:lnTo>
                  <a:pt x="28790" y="90190"/>
                </a:lnTo>
                <a:lnTo>
                  <a:pt x="28780" y="90210"/>
                </a:lnTo>
                <a:lnTo>
                  <a:pt x="28770" y="90200"/>
                </a:lnTo>
                <a:lnTo>
                  <a:pt x="28760" y="90190"/>
                </a:lnTo>
                <a:lnTo>
                  <a:pt x="28740" y="90190"/>
                </a:lnTo>
                <a:lnTo>
                  <a:pt x="28730" y="90200"/>
                </a:lnTo>
                <a:lnTo>
                  <a:pt x="28730" y="90220"/>
                </a:lnTo>
                <a:lnTo>
                  <a:pt x="28740" y="90240"/>
                </a:lnTo>
                <a:lnTo>
                  <a:pt x="28730" y="90230"/>
                </a:lnTo>
                <a:lnTo>
                  <a:pt x="28720" y="90240"/>
                </a:lnTo>
                <a:lnTo>
                  <a:pt x="28710" y="90250"/>
                </a:lnTo>
                <a:lnTo>
                  <a:pt x="28680" y="90250"/>
                </a:lnTo>
                <a:lnTo>
                  <a:pt x="28650" y="90240"/>
                </a:lnTo>
                <a:lnTo>
                  <a:pt x="28630" y="90240"/>
                </a:lnTo>
                <a:lnTo>
                  <a:pt x="28620" y="90230"/>
                </a:lnTo>
                <a:lnTo>
                  <a:pt x="28600" y="90240"/>
                </a:lnTo>
                <a:lnTo>
                  <a:pt x="28580" y="90250"/>
                </a:lnTo>
                <a:lnTo>
                  <a:pt x="28540" y="90250"/>
                </a:lnTo>
                <a:lnTo>
                  <a:pt x="28510" y="90260"/>
                </a:lnTo>
                <a:lnTo>
                  <a:pt x="28470" y="90300"/>
                </a:lnTo>
                <a:lnTo>
                  <a:pt x="28460" y="90320"/>
                </a:lnTo>
                <a:lnTo>
                  <a:pt x="28450" y="90350"/>
                </a:lnTo>
                <a:lnTo>
                  <a:pt x="28450" y="90380"/>
                </a:lnTo>
                <a:lnTo>
                  <a:pt x="28440" y="90390"/>
                </a:lnTo>
                <a:lnTo>
                  <a:pt x="28440" y="90400"/>
                </a:lnTo>
                <a:lnTo>
                  <a:pt x="28420" y="90420"/>
                </a:lnTo>
                <a:lnTo>
                  <a:pt x="28400" y="90420"/>
                </a:lnTo>
                <a:lnTo>
                  <a:pt x="28390" y="90420"/>
                </a:lnTo>
                <a:lnTo>
                  <a:pt x="28360" y="90440"/>
                </a:lnTo>
                <a:lnTo>
                  <a:pt x="28370" y="90460"/>
                </a:lnTo>
                <a:lnTo>
                  <a:pt x="28380" y="90470"/>
                </a:lnTo>
                <a:lnTo>
                  <a:pt x="28360" y="90480"/>
                </a:lnTo>
                <a:lnTo>
                  <a:pt x="28350" y="90480"/>
                </a:lnTo>
                <a:lnTo>
                  <a:pt x="28330" y="90480"/>
                </a:lnTo>
                <a:lnTo>
                  <a:pt x="28310" y="90490"/>
                </a:lnTo>
                <a:lnTo>
                  <a:pt x="28290" y="90510"/>
                </a:lnTo>
                <a:lnTo>
                  <a:pt x="28270" y="90520"/>
                </a:lnTo>
                <a:lnTo>
                  <a:pt x="28240" y="90520"/>
                </a:lnTo>
                <a:lnTo>
                  <a:pt x="28210" y="90500"/>
                </a:lnTo>
                <a:lnTo>
                  <a:pt x="28180" y="90510"/>
                </a:lnTo>
                <a:lnTo>
                  <a:pt x="28160" y="90500"/>
                </a:lnTo>
                <a:lnTo>
                  <a:pt x="28130" y="90490"/>
                </a:lnTo>
                <a:lnTo>
                  <a:pt x="28110" y="90470"/>
                </a:lnTo>
                <a:lnTo>
                  <a:pt x="28060" y="90440"/>
                </a:lnTo>
                <a:lnTo>
                  <a:pt x="28040" y="90430"/>
                </a:lnTo>
                <a:lnTo>
                  <a:pt x="28050" y="90390"/>
                </a:lnTo>
                <a:lnTo>
                  <a:pt x="28060" y="90380"/>
                </a:lnTo>
                <a:lnTo>
                  <a:pt x="28060" y="90350"/>
                </a:lnTo>
                <a:lnTo>
                  <a:pt x="28080" y="90320"/>
                </a:lnTo>
                <a:lnTo>
                  <a:pt x="28110" y="90300"/>
                </a:lnTo>
                <a:lnTo>
                  <a:pt x="28120" y="90300"/>
                </a:lnTo>
                <a:lnTo>
                  <a:pt x="28140" y="90280"/>
                </a:lnTo>
                <a:lnTo>
                  <a:pt x="28150" y="90240"/>
                </a:lnTo>
                <a:lnTo>
                  <a:pt x="28160" y="90200"/>
                </a:lnTo>
                <a:lnTo>
                  <a:pt x="28170" y="90170"/>
                </a:lnTo>
                <a:lnTo>
                  <a:pt x="28160" y="90140"/>
                </a:lnTo>
                <a:lnTo>
                  <a:pt x="28160" y="90100"/>
                </a:lnTo>
                <a:lnTo>
                  <a:pt x="28180" y="90080"/>
                </a:lnTo>
                <a:lnTo>
                  <a:pt x="28200" y="90060"/>
                </a:lnTo>
                <a:lnTo>
                  <a:pt x="28220" y="90040"/>
                </a:lnTo>
                <a:lnTo>
                  <a:pt x="28230" y="90010"/>
                </a:lnTo>
                <a:lnTo>
                  <a:pt x="28230" y="89980"/>
                </a:lnTo>
                <a:lnTo>
                  <a:pt x="28220" y="89960"/>
                </a:lnTo>
                <a:lnTo>
                  <a:pt x="28210" y="89930"/>
                </a:lnTo>
                <a:lnTo>
                  <a:pt x="28190" y="89920"/>
                </a:lnTo>
                <a:lnTo>
                  <a:pt x="28180" y="89910"/>
                </a:lnTo>
                <a:lnTo>
                  <a:pt x="28170" y="89890"/>
                </a:lnTo>
                <a:lnTo>
                  <a:pt x="28180" y="89870"/>
                </a:lnTo>
                <a:lnTo>
                  <a:pt x="28170" y="89850"/>
                </a:lnTo>
                <a:lnTo>
                  <a:pt x="28130" y="89820"/>
                </a:lnTo>
                <a:lnTo>
                  <a:pt x="28110" y="89800"/>
                </a:lnTo>
                <a:lnTo>
                  <a:pt x="28100" y="89750"/>
                </a:lnTo>
                <a:lnTo>
                  <a:pt x="28090" y="89700"/>
                </a:lnTo>
                <a:lnTo>
                  <a:pt x="28080" y="89660"/>
                </a:lnTo>
                <a:lnTo>
                  <a:pt x="28070" y="89630"/>
                </a:lnTo>
                <a:lnTo>
                  <a:pt x="28050" y="89600"/>
                </a:lnTo>
                <a:lnTo>
                  <a:pt x="28050" y="89590"/>
                </a:lnTo>
                <a:lnTo>
                  <a:pt x="28040" y="89560"/>
                </a:lnTo>
                <a:lnTo>
                  <a:pt x="28040" y="89530"/>
                </a:lnTo>
                <a:lnTo>
                  <a:pt x="28030" y="89490"/>
                </a:lnTo>
                <a:lnTo>
                  <a:pt x="28000" y="89450"/>
                </a:lnTo>
                <a:lnTo>
                  <a:pt x="27960" y="89430"/>
                </a:lnTo>
                <a:lnTo>
                  <a:pt x="27930" y="89420"/>
                </a:lnTo>
                <a:lnTo>
                  <a:pt x="27900" y="89420"/>
                </a:lnTo>
                <a:lnTo>
                  <a:pt x="27880" y="89430"/>
                </a:lnTo>
                <a:lnTo>
                  <a:pt x="27870" y="89440"/>
                </a:lnTo>
                <a:lnTo>
                  <a:pt x="27850" y="89440"/>
                </a:lnTo>
                <a:lnTo>
                  <a:pt x="27830" y="89440"/>
                </a:lnTo>
                <a:lnTo>
                  <a:pt x="27810" y="89450"/>
                </a:lnTo>
                <a:lnTo>
                  <a:pt x="27770" y="89450"/>
                </a:lnTo>
                <a:lnTo>
                  <a:pt x="27760" y="89470"/>
                </a:lnTo>
                <a:lnTo>
                  <a:pt x="27750" y="89490"/>
                </a:lnTo>
                <a:lnTo>
                  <a:pt x="27730" y="89490"/>
                </a:lnTo>
                <a:lnTo>
                  <a:pt x="27710" y="89510"/>
                </a:lnTo>
                <a:lnTo>
                  <a:pt x="27690" y="89530"/>
                </a:lnTo>
                <a:lnTo>
                  <a:pt x="27640" y="89530"/>
                </a:lnTo>
                <a:lnTo>
                  <a:pt x="27580" y="89510"/>
                </a:lnTo>
                <a:lnTo>
                  <a:pt x="27540" y="89490"/>
                </a:lnTo>
                <a:lnTo>
                  <a:pt x="27500" y="89430"/>
                </a:lnTo>
                <a:lnTo>
                  <a:pt x="27480" y="89400"/>
                </a:lnTo>
                <a:lnTo>
                  <a:pt x="27460" y="89360"/>
                </a:lnTo>
                <a:lnTo>
                  <a:pt x="27440" y="89310"/>
                </a:lnTo>
                <a:lnTo>
                  <a:pt x="27410" y="89280"/>
                </a:lnTo>
                <a:lnTo>
                  <a:pt x="27390" y="89250"/>
                </a:lnTo>
                <a:lnTo>
                  <a:pt x="27370" y="89210"/>
                </a:lnTo>
                <a:lnTo>
                  <a:pt x="27360" y="89180"/>
                </a:lnTo>
                <a:lnTo>
                  <a:pt x="27350" y="89150"/>
                </a:lnTo>
                <a:lnTo>
                  <a:pt x="27350" y="89130"/>
                </a:lnTo>
                <a:lnTo>
                  <a:pt x="27360" y="89100"/>
                </a:lnTo>
                <a:lnTo>
                  <a:pt x="27370" y="89080"/>
                </a:lnTo>
                <a:lnTo>
                  <a:pt x="27370" y="89060"/>
                </a:lnTo>
                <a:lnTo>
                  <a:pt x="27370" y="89040"/>
                </a:lnTo>
                <a:lnTo>
                  <a:pt x="27380" y="89030"/>
                </a:lnTo>
                <a:lnTo>
                  <a:pt x="27390" y="89020"/>
                </a:lnTo>
                <a:lnTo>
                  <a:pt x="27370" y="89000"/>
                </a:lnTo>
                <a:lnTo>
                  <a:pt x="27370" y="88970"/>
                </a:lnTo>
                <a:lnTo>
                  <a:pt x="27360" y="88940"/>
                </a:lnTo>
                <a:lnTo>
                  <a:pt x="27370" y="88920"/>
                </a:lnTo>
                <a:lnTo>
                  <a:pt x="27380" y="88920"/>
                </a:lnTo>
                <a:lnTo>
                  <a:pt x="27390" y="88920"/>
                </a:lnTo>
                <a:lnTo>
                  <a:pt x="27400" y="88900"/>
                </a:lnTo>
                <a:lnTo>
                  <a:pt x="27390" y="88880"/>
                </a:lnTo>
                <a:lnTo>
                  <a:pt x="27390" y="88870"/>
                </a:lnTo>
                <a:lnTo>
                  <a:pt x="27380" y="88860"/>
                </a:lnTo>
                <a:lnTo>
                  <a:pt x="27360" y="88860"/>
                </a:lnTo>
                <a:lnTo>
                  <a:pt x="27350" y="88860"/>
                </a:lnTo>
                <a:lnTo>
                  <a:pt x="27340" y="88860"/>
                </a:lnTo>
                <a:lnTo>
                  <a:pt x="27330" y="88850"/>
                </a:lnTo>
                <a:lnTo>
                  <a:pt x="27320" y="88830"/>
                </a:lnTo>
                <a:lnTo>
                  <a:pt x="27300" y="88830"/>
                </a:lnTo>
                <a:lnTo>
                  <a:pt x="27290" y="88840"/>
                </a:lnTo>
                <a:lnTo>
                  <a:pt x="27290" y="88860"/>
                </a:lnTo>
                <a:lnTo>
                  <a:pt x="27270" y="88870"/>
                </a:lnTo>
                <a:lnTo>
                  <a:pt x="27250" y="88890"/>
                </a:lnTo>
                <a:lnTo>
                  <a:pt x="27230" y="88890"/>
                </a:lnTo>
                <a:lnTo>
                  <a:pt x="27210" y="88890"/>
                </a:lnTo>
                <a:lnTo>
                  <a:pt x="27200" y="88890"/>
                </a:lnTo>
                <a:lnTo>
                  <a:pt x="27190" y="88900"/>
                </a:lnTo>
                <a:lnTo>
                  <a:pt x="27160" y="88920"/>
                </a:lnTo>
                <a:lnTo>
                  <a:pt x="27160" y="88940"/>
                </a:lnTo>
                <a:lnTo>
                  <a:pt x="27140" y="88950"/>
                </a:lnTo>
                <a:lnTo>
                  <a:pt x="27120" y="88960"/>
                </a:lnTo>
                <a:lnTo>
                  <a:pt x="27090" y="88970"/>
                </a:lnTo>
                <a:lnTo>
                  <a:pt x="27080" y="88970"/>
                </a:lnTo>
                <a:lnTo>
                  <a:pt x="27070" y="88970"/>
                </a:lnTo>
                <a:lnTo>
                  <a:pt x="27040" y="88970"/>
                </a:lnTo>
                <a:lnTo>
                  <a:pt x="27010" y="88980"/>
                </a:lnTo>
                <a:lnTo>
                  <a:pt x="27000" y="88990"/>
                </a:lnTo>
                <a:lnTo>
                  <a:pt x="26970" y="89020"/>
                </a:lnTo>
                <a:lnTo>
                  <a:pt x="26950" y="89020"/>
                </a:lnTo>
                <a:lnTo>
                  <a:pt x="26930" y="89020"/>
                </a:lnTo>
                <a:lnTo>
                  <a:pt x="26920" y="89030"/>
                </a:lnTo>
                <a:lnTo>
                  <a:pt x="26910" y="89040"/>
                </a:lnTo>
                <a:lnTo>
                  <a:pt x="26900" y="89050"/>
                </a:lnTo>
                <a:lnTo>
                  <a:pt x="26890" y="89050"/>
                </a:lnTo>
                <a:lnTo>
                  <a:pt x="26870" y="89050"/>
                </a:lnTo>
                <a:lnTo>
                  <a:pt x="26840" y="89040"/>
                </a:lnTo>
                <a:lnTo>
                  <a:pt x="26810" y="89040"/>
                </a:lnTo>
                <a:lnTo>
                  <a:pt x="26790" y="89040"/>
                </a:lnTo>
                <a:lnTo>
                  <a:pt x="26770" y="89040"/>
                </a:lnTo>
                <a:lnTo>
                  <a:pt x="26700" y="89010"/>
                </a:lnTo>
                <a:lnTo>
                  <a:pt x="26690" y="89010"/>
                </a:lnTo>
                <a:lnTo>
                  <a:pt x="26670" y="89020"/>
                </a:lnTo>
                <a:lnTo>
                  <a:pt x="26660" y="89020"/>
                </a:lnTo>
                <a:lnTo>
                  <a:pt x="26650" y="89000"/>
                </a:lnTo>
                <a:lnTo>
                  <a:pt x="26650" y="88980"/>
                </a:lnTo>
                <a:lnTo>
                  <a:pt x="26650" y="88950"/>
                </a:lnTo>
                <a:lnTo>
                  <a:pt x="26650" y="88920"/>
                </a:lnTo>
                <a:lnTo>
                  <a:pt x="26640" y="88880"/>
                </a:lnTo>
                <a:lnTo>
                  <a:pt x="26630" y="88840"/>
                </a:lnTo>
                <a:lnTo>
                  <a:pt x="26630" y="88800"/>
                </a:lnTo>
                <a:lnTo>
                  <a:pt x="26630" y="88770"/>
                </a:lnTo>
                <a:lnTo>
                  <a:pt x="26630" y="88750"/>
                </a:lnTo>
                <a:lnTo>
                  <a:pt x="26610" y="88720"/>
                </a:lnTo>
                <a:lnTo>
                  <a:pt x="26600" y="88680"/>
                </a:lnTo>
                <a:lnTo>
                  <a:pt x="26590" y="88650"/>
                </a:lnTo>
                <a:lnTo>
                  <a:pt x="26570" y="88580"/>
                </a:lnTo>
                <a:lnTo>
                  <a:pt x="26570" y="88520"/>
                </a:lnTo>
                <a:lnTo>
                  <a:pt x="26550" y="88490"/>
                </a:lnTo>
                <a:lnTo>
                  <a:pt x="26530" y="88460"/>
                </a:lnTo>
                <a:lnTo>
                  <a:pt x="26510" y="88420"/>
                </a:lnTo>
                <a:lnTo>
                  <a:pt x="26490" y="88380"/>
                </a:lnTo>
                <a:lnTo>
                  <a:pt x="26490" y="88350"/>
                </a:lnTo>
                <a:lnTo>
                  <a:pt x="26480" y="88320"/>
                </a:lnTo>
                <a:lnTo>
                  <a:pt x="26460" y="88310"/>
                </a:lnTo>
                <a:lnTo>
                  <a:pt x="26440" y="88290"/>
                </a:lnTo>
                <a:lnTo>
                  <a:pt x="26420" y="88260"/>
                </a:lnTo>
                <a:lnTo>
                  <a:pt x="26420" y="88240"/>
                </a:lnTo>
                <a:lnTo>
                  <a:pt x="26420" y="88230"/>
                </a:lnTo>
                <a:lnTo>
                  <a:pt x="26420" y="88220"/>
                </a:lnTo>
                <a:lnTo>
                  <a:pt x="26430" y="88200"/>
                </a:lnTo>
                <a:lnTo>
                  <a:pt x="26430" y="88180"/>
                </a:lnTo>
                <a:lnTo>
                  <a:pt x="26430" y="88160"/>
                </a:lnTo>
                <a:lnTo>
                  <a:pt x="26420" y="88150"/>
                </a:lnTo>
                <a:lnTo>
                  <a:pt x="26410" y="88150"/>
                </a:lnTo>
                <a:lnTo>
                  <a:pt x="26410" y="88130"/>
                </a:lnTo>
                <a:lnTo>
                  <a:pt x="26410" y="88110"/>
                </a:lnTo>
                <a:lnTo>
                  <a:pt x="26390" y="88090"/>
                </a:lnTo>
                <a:lnTo>
                  <a:pt x="26370" y="88080"/>
                </a:lnTo>
                <a:lnTo>
                  <a:pt x="26370" y="88070"/>
                </a:lnTo>
                <a:lnTo>
                  <a:pt x="26350" y="88070"/>
                </a:lnTo>
                <a:lnTo>
                  <a:pt x="26340" y="88070"/>
                </a:lnTo>
                <a:lnTo>
                  <a:pt x="26320" y="88070"/>
                </a:lnTo>
                <a:lnTo>
                  <a:pt x="26310" y="88070"/>
                </a:lnTo>
                <a:lnTo>
                  <a:pt x="26290" y="88090"/>
                </a:lnTo>
                <a:lnTo>
                  <a:pt x="26280" y="88080"/>
                </a:lnTo>
                <a:lnTo>
                  <a:pt x="26260" y="88080"/>
                </a:lnTo>
                <a:lnTo>
                  <a:pt x="26250" y="88080"/>
                </a:lnTo>
                <a:lnTo>
                  <a:pt x="26210" y="88070"/>
                </a:lnTo>
                <a:lnTo>
                  <a:pt x="26190" y="88070"/>
                </a:lnTo>
                <a:lnTo>
                  <a:pt x="26170" y="88080"/>
                </a:lnTo>
                <a:lnTo>
                  <a:pt x="26140" y="88070"/>
                </a:lnTo>
                <a:lnTo>
                  <a:pt x="26130" y="88050"/>
                </a:lnTo>
                <a:lnTo>
                  <a:pt x="26120" y="88010"/>
                </a:lnTo>
                <a:lnTo>
                  <a:pt x="26110" y="87990"/>
                </a:lnTo>
                <a:lnTo>
                  <a:pt x="26110" y="87960"/>
                </a:lnTo>
                <a:lnTo>
                  <a:pt x="26110" y="87950"/>
                </a:lnTo>
                <a:lnTo>
                  <a:pt x="26110" y="87880"/>
                </a:lnTo>
                <a:lnTo>
                  <a:pt x="26110" y="87860"/>
                </a:lnTo>
                <a:lnTo>
                  <a:pt x="26130" y="87820"/>
                </a:lnTo>
                <a:lnTo>
                  <a:pt x="26150" y="87790"/>
                </a:lnTo>
                <a:lnTo>
                  <a:pt x="26160" y="87760"/>
                </a:lnTo>
                <a:lnTo>
                  <a:pt x="26160" y="87720"/>
                </a:lnTo>
                <a:lnTo>
                  <a:pt x="26160" y="87680"/>
                </a:lnTo>
                <a:lnTo>
                  <a:pt x="26150" y="87660"/>
                </a:lnTo>
                <a:lnTo>
                  <a:pt x="26140" y="87630"/>
                </a:lnTo>
                <a:lnTo>
                  <a:pt x="26150" y="87620"/>
                </a:lnTo>
                <a:lnTo>
                  <a:pt x="26160" y="87610"/>
                </a:lnTo>
                <a:lnTo>
                  <a:pt x="26180" y="87610"/>
                </a:lnTo>
                <a:lnTo>
                  <a:pt x="26230" y="87610"/>
                </a:lnTo>
                <a:lnTo>
                  <a:pt x="26240" y="87600"/>
                </a:lnTo>
                <a:lnTo>
                  <a:pt x="26260" y="87600"/>
                </a:lnTo>
                <a:lnTo>
                  <a:pt x="26270" y="87580"/>
                </a:lnTo>
                <a:lnTo>
                  <a:pt x="26270" y="87570"/>
                </a:lnTo>
                <a:lnTo>
                  <a:pt x="26270" y="87540"/>
                </a:lnTo>
                <a:lnTo>
                  <a:pt x="26280" y="87510"/>
                </a:lnTo>
                <a:lnTo>
                  <a:pt x="26290" y="87510"/>
                </a:lnTo>
                <a:lnTo>
                  <a:pt x="26290" y="87500"/>
                </a:lnTo>
                <a:lnTo>
                  <a:pt x="26320" y="87490"/>
                </a:lnTo>
                <a:lnTo>
                  <a:pt x="26330" y="87480"/>
                </a:lnTo>
                <a:lnTo>
                  <a:pt x="26340" y="87450"/>
                </a:lnTo>
                <a:lnTo>
                  <a:pt x="26330" y="87430"/>
                </a:lnTo>
                <a:lnTo>
                  <a:pt x="26310" y="87420"/>
                </a:lnTo>
                <a:lnTo>
                  <a:pt x="26290" y="87420"/>
                </a:lnTo>
                <a:lnTo>
                  <a:pt x="26270" y="87400"/>
                </a:lnTo>
                <a:lnTo>
                  <a:pt x="26270" y="87380"/>
                </a:lnTo>
                <a:lnTo>
                  <a:pt x="26270" y="87350"/>
                </a:lnTo>
                <a:lnTo>
                  <a:pt x="26260" y="87320"/>
                </a:lnTo>
                <a:lnTo>
                  <a:pt x="26270" y="87310"/>
                </a:lnTo>
                <a:lnTo>
                  <a:pt x="26290" y="87280"/>
                </a:lnTo>
                <a:lnTo>
                  <a:pt x="26320" y="87230"/>
                </a:lnTo>
                <a:lnTo>
                  <a:pt x="26330" y="87190"/>
                </a:lnTo>
                <a:lnTo>
                  <a:pt x="26330" y="87140"/>
                </a:lnTo>
                <a:lnTo>
                  <a:pt x="26320" y="87120"/>
                </a:lnTo>
                <a:lnTo>
                  <a:pt x="26290" y="87090"/>
                </a:lnTo>
                <a:lnTo>
                  <a:pt x="26270" y="87070"/>
                </a:lnTo>
                <a:lnTo>
                  <a:pt x="26240" y="87060"/>
                </a:lnTo>
                <a:lnTo>
                  <a:pt x="26190" y="87060"/>
                </a:lnTo>
                <a:lnTo>
                  <a:pt x="26130" y="87070"/>
                </a:lnTo>
                <a:lnTo>
                  <a:pt x="26110" y="87060"/>
                </a:lnTo>
                <a:lnTo>
                  <a:pt x="26100" y="87050"/>
                </a:lnTo>
                <a:lnTo>
                  <a:pt x="26100" y="87020"/>
                </a:lnTo>
                <a:lnTo>
                  <a:pt x="26090" y="86990"/>
                </a:lnTo>
                <a:lnTo>
                  <a:pt x="26100" y="86970"/>
                </a:lnTo>
                <a:lnTo>
                  <a:pt x="26120" y="86940"/>
                </a:lnTo>
                <a:lnTo>
                  <a:pt x="26190" y="86880"/>
                </a:lnTo>
                <a:lnTo>
                  <a:pt x="26230" y="86830"/>
                </a:lnTo>
                <a:lnTo>
                  <a:pt x="26240" y="86820"/>
                </a:lnTo>
                <a:lnTo>
                  <a:pt x="26250" y="86780"/>
                </a:lnTo>
                <a:lnTo>
                  <a:pt x="26260" y="86730"/>
                </a:lnTo>
                <a:lnTo>
                  <a:pt x="26270" y="86730"/>
                </a:lnTo>
                <a:lnTo>
                  <a:pt x="26250" y="86690"/>
                </a:lnTo>
                <a:lnTo>
                  <a:pt x="26240" y="86670"/>
                </a:lnTo>
                <a:lnTo>
                  <a:pt x="26220" y="86640"/>
                </a:lnTo>
                <a:lnTo>
                  <a:pt x="26230" y="86610"/>
                </a:lnTo>
                <a:lnTo>
                  <a:pt x="26250" y="86580"/>
                </a:lnTo>
                <a:lnTo>
                  <a:pt x="26280" y="86560"/>
                </a:lnTo>
                <a:lnTo>
                  <a:pt x="26360" y="86490"/>
                </a:lnTo>
                <a:lnTo>
                  <a:pt x="26390" y="86470"/>
                </a:lnTo>
                <a:lnTo>
                  <a:pt x="26440" y="86430"/>
                </a:lnTo>
                <a:lnTo>
                  <a:pt x="26490" y="86380"/>
                </a:lnTo>
                <a:lnTo>
                  <a:pt x="26510" y="86350"/>
                </a:lnTo>
                <a:lnTo>
                  <a:pt x="26510" y="86330"/>
                </a:lnTo>
                <a:lnTo>
                  <a:pt x="26510" y="86310"/>
                </a:lnTo>
                <a:lnTo>
                  <a:pt x="26480" y="86270"/>
                </a:lnTo>
                <a:lnTo>
                  <a:pt x="26460" y="86230"/>
                </a:lnTo>
                <a:lnTo>
                  <a:pt x="26440" y="86170"/>
                </a:lnTo>
                <a:lnTo>
                  <a:pt x="26410" y="86120"/>
                </a:lnTo>
                <a:lnTo>
                  <a:pt x="26400" y="86080"/>
                </a:lnTo>
                <a:lnTo>
                  <a:pt x="26390" y="86070"/>
                </a:lnTo>
                <a:lnTo>
                  <a:pt x="26400" y="85990"/>
                </a:lnTo>
                <a:lnTo>
                  <a:pt x="26390" y="85920"/>
                </a:lnTo>
                <a:lnTo>
                  <a:pt x="26400" y="85860"/>
                </a:lnTo>
                <a:lnTo>
                  <a:pt x="26390" y="85800"/>
                </a:lnTo>
                <a:lnTo>
                  <a:pt x="26380" y="85770"/>
                </a:lnTo>
                <a:lnTo>
                  <a:pt x="26380" y="85760"/>
                </a:lnTo>
                <a:lnTo>
                  <a:pt x="26360" y="85710"/>
                </a:lnTo>
                <a:lnTo>
                  <a:pt x="26350" y="85680"/>
                </a:lnTo>
                <a:lnTo>
                  <a:pt x="26330" y="85670"/>
                </a:lnTo>
                <a:lnTo>
                  <a:pt x="26310" y="85660"/>
                </a:lnTo>
                <a:lnTo>
                  <a:pt x="26260" y="85650"/>
                </a:lnTo>
                <a:lnTo>
                  <a:pt x="26250" y="85640"/>
                </a:lnTo>
                <a:lnTo>
                  <a:pt x="26230" y="85630"/>
                </a:lnTo>
                <a:lnTo>
                  <a:pt x="26190" y="85610"/>
                </a:lnTo>
                <a:lnTo>
                  <a:pt x="26170" y="85590"/>
                </a:lnTo>
                <a:lnTo>
                  <a:pt x="26150" y="85570"/>
                </a:lnTo>
                <a:lnTo>
                  <a:pt x="26120" y="85530"/>
                </a:lnTo>
                <a:lnTo>
                  <a:pt x="26100" y="85500"/>
                </a:lnTo>
                <a:lnTo>
                  <a:pt x="26080" y="85470"/>
                </a:lnTo>
                <a:lnTo>
                  <a:pt x="26060" y="85440"/>
                </a:lnTo>
                <a:lnTo>
                  <a:pt x="26030" y="85420"/>
                </a:lnTo>
                <a:lnTo>
                  <a:pt x="26010" y="85400"/>
                </a:lnTo>
                <a:lnTo>
                  <a:pt x="25980" y="85390"/>
                </a:lnTo>
                <a:lnTo>
                  <a:pt x="25950" y="85370"/>
                </a:lnTo>
                <a:lnTo>
                  <a:pt x="25900" y="85370"/>
                </a:lnTo>
                <a:lnTo>
                  <a:pt x="25880" y="85380"/>
                </a:lnTo>
                <a:lnTo>
                  <a:pt x="25850" y="85390"/>
                </a:lnTo>
                <a:lnTo>
                  <a:pt x="25830" y="85400"/>
                </a:lnTo>
                <a:lnTo>
                  <a:pt x="25820" y="85400"/>
                </a:lnTo>
                <a:lnTo>
                  <a:pt x="25800" y="85420"/>
                </a:lnTo>
                <a:lnTo>
                  <a:pt x="25760" y="85420"/>
                </a:lnTo>
                <a:lnTo>
                  <a:pt x="25740" y="85420"/>
                </a:lnTo>
                <a:lnTo>
                  <a:pt x="25690" y="85420"/>
                </a:lnTo>
                <a:lnTo>
                  <a:pt x="25620" y="85420"/>
                </a:lnTo>
                <a:lnTo>
                  <a:pt x="25550" y="85410"/>
                </a:lnTo>
                <a:lnTo>
                  <a:pt x="25510" y="85380"/>
                </a:lnTo>
                <a:lnTo>
                  <a:pt x="25500" y="85380"/>
                </a:lnTo>
                <a:lnTo>
                  <a:pt x="25470" y="85390"/>
                </a:lnTo>
                <a:lnTo>
                  <a:pt x="25430" y="85400"/>
                </a:lnTo>
                <a:lnTo>
                  <a:pt x="25390" y="85400"/>
                </a:lnTo>
                <a:lnTo>
                  <a:pt x="25330" y="85390"/>
                </a:lnTo>
                <a:lnTo>
                  <a:pt x="25290" y="85390"/>
                </a:lnTo>
                <a:lnTo>
                  <a:pt x="25280" y="85400"/>
                </a:lnTo>
                <a:lnTo>
                  <a:pt x="25270" y="85410"/>
                </a:lnTo>
                <a:lnTo>
                  <a:pt x="25270" y="85430"/>
                </a:lnTo>
                <a:lnTo>
                  <a:pt x="25280" y="85460"/>
                </a:lnTo>
                <a:lnTo>
                  <a:pt x="25270" y="85470"/>
                </a:lnTo>
                <a:lnTo>
                  <a:pt x="25250" y="85510"/>
                </a:lnTo>
                <a:lnTo>
                  <a:pt x="25230" y="85550"/>
                </a:lnTo>
                <a:lnTo>
                  <a:pt x="25220" y="85580"/>
                </a:lnTo>
                <a:lnTo>
                  <a:pt x="25190" y="85600"/>
                </a:lnTo>
                <a:lnTo>
                  <a:pt x="25180" y="85620"/>
                </a:lnTo>
                <a:lnTo>
                  <a:pt x="25190" y="85640"/>
                </a:lnTo>
                <a:lnTo>
                  <a:pt x="25190" y="85670"/>
                </a:lnTo>
                <a:lnTo>
                  <a:pt x="25170" y="85690"/>
                </a:lnTo>
                <a:lnTo>
                  <a:pt x="25180" y="85710"/>
                </a:lnTo>
                <a:lnTo>
                  <a:pt x="25180" y="85730"/>
                </a:lnTo>
                <a:lnTo>
                  <a:pt x="25160" y="85740"/>
                </a:lnTo>
                <a:lnTo>
                  <a:pt x="25140" y="85750"/>
                </a:lnTo>
                <a:lnTo>
                  <a:pt x="25120" y="85780"/>
                </a:lnTo>
                <a:lnTo>
                  <a:pt x="25100" y="85800"/>
                </a:lnTo>
                <a:lnTo>
                  <a:pt x="25090" y="85800"/>
                </a:lnTo>
                <a:lnTo>
                  <a:pt x="25060" y="85810"/>
                </a:lnTo>
                <a:lnTo>
                  <a:pt x="24980" y="85830"/>
                </a:lnTo>
                <a:lnTo>
                  <a:pt x="24920" y="85850"/>
                </a:lnTo>
                <a:lnTo>
                  <a:pt x="24900" y="85860"/>
                </a:lnTo>
                <a:lnTo>
                  <a:pt x="24890" y="85890"/>
                </a:lnTo>
                <a:lnTo>
                  <a:pt x="24860" y="85900"/>
                </a:lnTo>
                <a:lnTo>
                  <a:pt x="24830" y="85930"/>
                </a:lnTo>
                <a:lnTo>
                  <a:pt x="24810" y="85960"/>
                </a:lnTo>
                <a:lnTo>
                  <a:pt x="24780" y="85960"/>
                </a:lnTo>
                <a:lnTo>
                  <a:pt x="24770" y="85960"/>
                </a:lnTo>
                <a:lnTo>
                  <a:pt x="24750" y="85980"/>
                </a:lnTo>
                <a:lnTo>
                  <a:pt x="24730" y="86000"/>
                </a:lnTo>
                <a:lnTo>
                  <a:pt x="24690" y="85990"/>
                </a:lnTo>
                <a:lnTo>
                  <a:pt x="24670" y="85960"/>
                </a:lnTo>
                <a:lnTo>
                  <a:pt x="24660" y="85950"/>
                </a:lnTo>
                <a:lnTo>
                  <a:pt x="24650" y="85950"/>
                </a:lnTo>
                <a:lnTo>
                  <a:pt x="24640" y="85950"/>
                </a:lnTo>
                <a:lnTo>
                  <a:pt x="24640" y="85960"/>
                </a:lnTo>
                <a:lnTo>
                  <a:pt x="24630" y="85980"/>
                </a:lnTo>
                <a:lnTo>
                  <a:pt x="24610" y="86000"/>
                </a:lnTo>
                <a:lnTo>
                  <a:pt x="24600" y="86010"/>
                </a:lnTo>
                <a:lnTo>
                  <a:pt x="24600" y="86020"/>
                </a:lnTo>
                <a:lnTo>
                  <a:pt x="24590" y="86030"/>
                </a:lnTo>
                <a:lnTo>
                  <a:pt x="24580" y="86020"/>
                </a:lnTo>
                <a:lnTo>
                  <a:pt x="24580" y="86010"/>
                </a:lnTo>
                <a:lnTo>
                  <a:pt x="24560" y="86000"/>
                </a:lnTo>
                <a:lnTo>
                  <a:pt x="24550" y="85980"/>
                </a:lnTo>
                <a:lnTo>
                  <a:pt x="24530" y="85980"/>
                </a:lnTo>
                <a:lnTo>
                  <a:pt x="24520" y="85980"/>
                </a:lnTo>
                <a:lnTo>
                  <a:pt x="24500" y="85990"/>
                </a:lnTo>
                <a:lnTo>
                  <a:pt x="24470" y="86000"/>
                </a:lnTo>
                <a:lnTo>
                  <a:pt x="24430" y="86020"/>
                </a:lnTo>
                <a:lnTo>
                  <a:pt x="24400" y="86040"/>
                </a:lnTo>
                <a:lnTo>
                  <a:pt x="24360" y="86060"/>
                </a:lnTo>
                <a:lnTo>
                  <a:pt x="24290" y="86070"/>
                </a:lnTo>
                <a:lnTo>
                  <a:pt x="24250" y="86060"/>
                </a:lnTo>
                <a:lnTo>
                  <a:pt x="24240" y="86050"/>
                </a:lnTo>
                <a:lnTo>
                  <a:pt x="24230" y="86040"/>
                </a:lnTo>
                <a:lnTo>
                  <a:pt x="24210" y="86000"/>
                </a:lnTo>
                <a:lnTo>
                  <a:pt x="24200" y="85960"/>
                </a:lnTo>
                <a:lnTo>
                  <a:pt x="24190" y="85930"/>
                </a:lnTo>
                <a:lnTo>
                  <a:pt x="24200" y="85900"/>
                </a:lnTo>
                <a:lnTo>
                  <a:pt x="24210" y="85860"/>
                </a:lnTo>
                <a:lnTo>
                  <a:pt x="24200" y="85820"/>
                </a:lnTo>
                <a:lnTo>
                  <a:pt x="24190" y="85790"/>
                </a:lnTo>
                <a:lnTo>
                  <a:pt x="24180" y="85770"/>
                </a:lnTo>
                <a:lnTo>
                  <a:pt x="24200" y="85750"/>
                </a:lnTo>
                <a:lnTo>
                  <a:pt x="24220" y="85710"/>
                </a:lnTo>
                <a:lnTo>
                  <a:pt x="24250" y="85670"/>
                </a:lnTo>
                <a:lnTo>
                  <a:pt x="24290" y="85640"/>
                </a:lnTo>
                <a:lnTo>
                  <a:pt x="24410" y="85560"/>
                </a:lnTo>
                <a:lnTo>
                  <a:pt x="24440" y="85530"/>
                </a:lnTo>
                <a:lnTo>
                  <a:pt x="24440" y="85500"/>
                </a:lnTo>
                <a:lnTo>
                  <a:pt x="24440" y="85470"/>
                </a:lnTo>
                <a:lnTo>
                  <a:pt x="24440" y="85430"/>
                </a:lnTo>
                <a:lnTo>
                  <a:pt x="24450" y="85390"/>
                </a:lnTo>
                <a:lnTo>
                  <a:pt x="24470" y="85340"/>
                </a:lnTo>
                <a:lnTo>
                  <a:pt x="24500" y="85310"/>
                </a:lnTo>
                <a:lnTo>
                  <a:pt x="24560" y="85270"/>
                </a:lnTo>
                <a:lnTo>
                  <a:pt x="24610" y="85230"/>
                </a:lnTo>
                <a:lnTo>
                  <a:pt x="24610" y="85210"/>
                </a:lnTo>
                <a:lnTo>
                  <a:pt x="24600" y="85200"/>
                </a:lnTo>
                <a:lnTo>
                  <a:pt x="24590" y="85180"/>
                </a:lnTo>
                <a:lnTo>
                  <a:pt x="24580" y="85150"/>
                </a:lnTo>
                <a:lnTo>
                  <a:pt x="24570" y="85100"/>
                </a:lnTo>
                <a:lnTo>
                  <a:pt x="24580" y="85050"/>
                </a:lnTo>
                <a:lnTo>
                  <a:pt x="24600" y="85020"/>
                </a:lnTo>
                <a:lnTo>
                  <a:pt x="24620" y="85000"/>
                </a:lnTo>
                <a:lnTo>
                  <a:pt x="24640" y="84990"/>
                </a:lnTo>
                <a:lnTo>
                  <a:pt x="24670" y="84980"/>
                </a:lnTo>
                <a:lnTo>
                  <a:pt x="24720" y="84990"/>
                </a:lnTo>
                <a:lnTo>
                  <a:pt x="24760" y="85010"/>
                </a:lnTo>
                <a:lnTo>
                  <a:pt x="24780" y="85010"/>
                </a:lnTo>
                <a:lnTo>
                  <a:pt x="24800" y="85000"/>
                </a:lnTo>
                <a:lnTo>
                  <a:pt x="24830" y="85000"/>
                </a:lnTo>
                <a:lnTo>
                  <a:pt x="24830" y="84980"/>
                </a:lnTo>
                <a:lnTo>
                  <a:pt x="24840" y="84950"/>
                </a:lnTo>
                <a:lnTo>
                  <a:pt x="24850" y="84930"/>
                </a:lnTo>
                <a:lnTo>
                  <a:pt x="24860" y="84910"/>
                </a:lnTo>
                <a:lnTo>
                  <a:pt x="24870" y="84880"/>
                </a:lnTo>
                <a:lnTo>
                  <a:pt x="24880" y="84860"/>
                </a:lnTo>
                <a:lnTo>
                  <a:pt x="24880" y="84850"/>
                </a:lnTo>
                <a:lnTo>
                  <a:pt x="24870" y="84830"/>
                </a:lnTo>
                <a:lnTo>
                  <a:pt x="24860" y="84800"/>
                </a:lnTo>
                <a:lnTo>
                  <a:pt x="24850" y="84760"/>
                </a:lnTo>
                <a:lnTo>
                  <a:pt x="24840" y="84710"/>
                </a:lnTo>
                <a:lnTo>
                  <a:pt x="24850" y="84670"/>
                </a:lnTo>
                <a:lnTo>
                  <a:pt x="24860" y="84620"/>
                </a:lnTo>
                <a:lnTo>
                  <a:pt x="24880" y="84580"/>
                </a:lnTo>
                <a:lnTo>
                  <a:pt x="24880" y="84570"/>
                </a:lnTo>
                <a:lnTo>
                  <a:pt x="24910" y="84550"/>
                </a:lnTo>
                <a:lnTo>
                  <a:pt x="24950" y="84540"/>
                </a:lnTo>
                <a:lnTo>
                  <a:pt x="24990" y="84540"/>
                </a:lnTo>
                <a:lnTo>
                  <a:pt x="25020" y="84550"/>
                </a:lnTo>
                <a:lnTo>
                  <a:pt x="25050" y="84550"/>
                </a:lnTo>
                <a:lnTo>
                  <a:pt x="25060" y="84550"/>
                </a:lnTo>
                <a:lnTo>
                  <a:pt x="25090" y="84550"/>
                </a:lnTo>
                <a:lnTo>
                  <a:pt x="25100" y="84540"/>
                </a:lnTo>
                <a:lnTo>
                  <a:pt x="25110" y="84530"/>
                </a:lnTo>
                <a:lnTo>
                  <a:pt x="25120" y="84520"/>
                </a:lnTo>
                <a:lnTo>
                  <a:pt x="25140" y="84500"/>
                </a:lnTo>
                <a:lnTo>
                  <a:pt x="25160" y="84500"/>
                </a:lnTo>
                <a:lnTo>
                  <a:pt x="25190" y="84500"/>
                </a:lnTo>
                <a:lnTo>
                  <a:pt x="25240" y="84510"/>
                </a:lnTo>
                <a:lnTo>
                  <a:pt x="25250" y="84510"/>
                </a:lnTo>
                <a:lnTo>
                  <a:pt x="25260" y="84510"/>
                </a:lnTo>
                <a:lnTo>
                  <a:pt x="25290" y="84500"/>
                </a:lnTo>
                <a:lnTo>
                  <a:pt x="25320" y="84480"/>
                </a:lnTo>
                <a:lnTo>
                  <a:pt x="25330" y="84460"/>
                </a:lnTo>
                <a:lnTo>
                  <a:pt x="25320" y="84440"/>
                </a:lnTo>
                <a:lnTo>
                  <a:pt x="25310" y="84420"/>
                </a:lnTo>
                <a:lnTo>
                  <a:pt x="25290" y="84390"/>
                </a:lnTo>
                <a:lnTo>
                  <a:pt x="25280" y="84350"/>
                </a:lnTo>
                <a:lnTo>
                  <a:pt x="25280" y="84330"/>
                </a:lnTo>
                <a:lnTo>
                  <a:pt x="25260" y="84290"/>
                </a:lnTo>
                <a:lnTo>
                  <a:pt x="25250" y="84270"/>
                </a:lnTo>
                <a:lnTo>
                  <a:pt x="25250" y="84240"/>
                </a:lnTo>
                <a:lnTo>
                  <a:pt x="25260" y="84220"/>
                </a:lnTo>
                <a:lnTo>
                  <a:pt x="25280" y="84170"/>
                </a:lnTo>
                <a:lnTo>
                  <a:pt x="25290" y="84150"/>
                </a:lnTo>
                <a:lnTo>
                  <a:pt x="25300" y="84150"/>
                </a:lnTo>
                <a:lnTo>
                  <a:pt x="25300" y="84140"/>
                </a:lnTo>
                <a:lnTo>
                  <a:pt x="25320" y="84120"/>
                </a:lnTo>
                <a:lnTo>
                  <a:pt x="25350" y="84110"/>
                </a:lnTo>
                <a:lnTo>
                  <a:pt x="25390" y="84100"/>
                </a:lnTo>
                <a:lnTo>
                  <a:pt x="25440" y="84100"/>
                </a:lnTo>
                <a:lnTo>
                  <a:pt x="25480" y="84110"/>
                </a:lnTo>
                <a:lnTo>
                  <a:pt x="25510" y="84120"/>
                </a:lnTo>
                <a:lnTo>
                  <a:pt x="25540" y="84140"/>
                </a:lnTo>
                <a:lnTo>
                  <a:pt x="25580" y="84170"/>
                </a:lnTo>
                <a:lnTo>
                  <a:pt x="25620" y="84180"/>
                </a:lnTo>
                <a:lnTo>
                  <a:pt x="25680" y="84200"/>
                </a:lnTo>
                <a:lnTo>
                  <a:pt x="25750" y="84210"/>
                </a:lnTo>
                <a:lnTo>
                  <a:pt x="25780" y="84210"/>
                </a:lnTo>
                <a:lnTo>
                  <a:pt x="25820" y="84200"/>
                </a:lnTo>
                <a:lnTo>
                  <a:pt x="25850" y="84200"/>
                </a:lnTo>
                <a:lnTo>
                  <a:pt x="25870" y="84190"/>
                </a:lnTo>
                <a:lnTo>
                  <a:pt x="25900" y="84170"/>
                </a:lnTo>
                <a:lnTo>
                  <a:pt x="25910" y="84150"/>
                </a:lnTo>
                <a:lnTo>
                  <a:pt x="25920" y="84130"/>
                </a:lnTo>
                <a:lnTo>
                  <a:pt x="25940" y="84100"/>
                </a:lnTo>
                <a:lnTo>
                  <a:pt x="25960" y="84040"/>
                </a:lnTo>
                <a:lnTo>
                  <a:pt x="25970" y="83990"/>
                </a:lnTo>
                <a:lnTo>
                  <a:pt x="25970" y="83960"/>
                </a:lnTo>
                <a:lnTo>
                  <a:pt x="25970" y="83940"/>
                </a:lnTo>
                <a:lnTo>
                  <a:pt x="25950" y="83940"/>
                </a:lnTo>
                <a:lnTo>
                  <a:pt x="25950" y="83950"/>
                </a:lnTo>
                <a:lnTo>
                  <a:pt x="25910" y="83950"/>
                </a:lnTo>
                <a:lnTo>
                  <a:pt x="25900" y="83950"/>
                </a:lnTo>
                <a:lnTo>
                  <a:pt x="25880" y="83950"/>
                </a:lnTo>
                <a:lnTo>
                  <a:pt x="25820" y="83950"/>
                </a:lnTo>
                <a:lnTo>
                  <a:pt x="25810" y="83950"/>
                </a:lnTo>
                <a:lnTo>
                  <a:pt x="25750" y="83930"/>
                </a:lnTo>
                <a:lnTo>
                  <a:pt x="25730" y="83930"/>
                </a:lnTo>
                <a:lnTo>
                  <a:pt x="25710" y="83910"/>
                </a:lnTo>
                <a:lnTo>
                  <a:pt x="25690" y="83900"/>
                </a:lnTo>
                <a:lnTo>
                  <a:pt x="25680" y="83850"/>
                </a:lnTo>
                <a:lnTo>
                  <a:pt x="25680" y="83810"/>
                </a:lnTo>
                <a:lnTo>
                  <a:pt x="25710" y="83760"/>
                </a:lnTo>
                <a:lnTo>
                  <a:pt x="25750" y="83720"/>
                </a:lnTo>
                <a:lnTo>
                  <a:pt x="25760" y="83710"/>
                </a:lnTo>
                <a:lnTo>
                  <a:pt x="25780" y="83700"/>
                </a:lnTo>
                <a:lnTo>
                  <a:pt x="25790" y="83700"/>
                </a:lnTo>
                <a:lnTo>
                  <a:pt x="25830" y="83680"/>
                </a:lnTo>
                <a:lnTo>
                  <a:pt x="25840" y="83680"/>
                </a:lnTo>
                <a:lnTo>
                  <a:pt x="25850" y="83680"/>
                </a:lnTo>
                <a:lnTo>
                  <a:pt x="25880" y="83680"/>
                </a:lnTo>
                <a:lnTo>
                  <a:pt x="25930" y="83680"/>
                </a:lnTo>
                <a:lnTo>
                  <a:pt x="25970" y="83680"/>
                </a:lnTo>
                <a:lnTo>
                  <a:pt x="25990" y="83660"/>
                </a:lnTo>
                <a:lnTo>
                  <a:pt x="25980" y="83650"/>
                </a:lnTo>
                <a:lnTo>
                  <a:pt x="25950" y="83640"/>
                </a:lnTo>
                <a:lnTo>
                  <a:pt x="25920" y="83620"/>
                </a:lnTo>
                <a:lnTo>
                  <a:pt x="25900" y="83590"/>
                </a:lnTo>
                <a:lnTo>
                  <a:pt x="25870" y="83590"/>
                </a:lnTo>
                <a:lnTo>
                  <a:pt x="25830" y="83590"/>
                </a:lnTo>
                <a:lnTo>
                  <a:pt x="25760" y="83580"/>
                </a:lnTo>
                <a:lnTo>
                  <a:pt x="25710" y="83560"/>
                </a:lnTo>
                <a:lnTo>
                  <a:pt x="25670" y="83520"/>
                </a:lnTo>
                <a:lnTo>
                  <a:pt x="25630" y="83520"/>
                </a:lnTo>
                <a:lnTo>
                  <a:pt x="25610" y="83520"/>
                </a:lnTo>
                <a:lnTo>
                  <a:pt x="25580" y="83530"/>
                </a:lnTo>
                <a:lnTo>
                  <a:pt x="25540" y="83530"/>
                </a:lnTo>
                <a:lnTo>
                  <a:pt x="25510" y="83520"/>
                </a:lnTo>
                <a:lnTo>
                  <a:pt x="25490" y="83480"/>
                </a:lnTo>
                <a:lnTo>
                  <a:pt x="25480" y="83470"/>
                </a:lnTo>
                <a:lnTo>
                  <a:pt x="25400" y="83450"/>
                </a:lnTo>
                <a:lnTo>
                  <a:pt x="25390" y="83450"/>
                </a:lnTo>
                <a:lnTo>
                  <a:pt x="25350" y="83430"/>
                </a:lnTo>
                <a:lnTo>
                  <a:pt x="25330" y="83430"/>
                </a:lnTo>
                <a:lnTo>
                  <a:pt x="25310" y="83430"/>
                </a:lnTo>
                <a:lnTo>
                  <a:pt x="25300" y="83450"/>
                </a:lnTo>
                <a:lnTo>
                  <a:pt x="25270" y="83460"/>
                </a:lnTo>
                <a:lnTo>
                  <a:pt x="25200" y="83440"/>
                </a:lnTo>
                <a:lnTo>
                  <a:pt x="25160" y="83430"/>
                </a:lnTo>
                <a:lnTo>
                  <a:pt x="25150" y="83390"/>
                </a:lnTo>
                <a:lnTo>
                  <a:pt x="25140" y="83370"/>
                </a:lnTo>
                <a:lnTo>
                  <a:pt x="25140" y="83340"/>
                </a:lnTo>
                <a:lnTo>
                  <a:pt x="25130" y="83310"/>
                </a:lnTo>
                <a:lnTo>
                  <a:pt x="25100" y="83280"/>
                </a:lnTo>
                <a:lnTo>
                  <a:pt x="25080" y="83260"/>
                </a:lnTo>
                <a:lnTo>
                  <a:pt x="25090" y="83240"/>
                </a:lnTo>
                <a:lnTo>
                  <a:pt x="25100" y="83220"/>
                </a:lnTo>
                <a:lnTo>
                  <a:pt x="25100" y="83210"/>
                </a:lnTo>
                <a:lnTo>
                  <a:pt x="25090" y="83190"/>
                </a:lnTo>
                <a:lnTo>
                  <a:pt x="25070" y="83180"/>
                </a:lnTo>
                <a:lnTo>
                  <a:pt x="25060" y="83160"/>
                </a:lnTo>
                <a:lnTo>
                  <a:pt x="25070" y="83140"/>
                </a:lnTo>
                <a:lnTo>
                  <a:pt x="25070" y="83110"/>
                </a:lnTo>
                <a:lnTo>
                  <a:pt x="25040" y="83050"/>
                </a:lnTo>
                <a:lnTo>
                  <a:pt x="25010" y="83030"/>
                </a:lnTo>
                <a:lnTo>
                  <a:pt x="25010" y="83010"/>
                </a:lnTo>
                <a:lnTo>
                  <a:pt x="25000" y="83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