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Mopti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Mopti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67960" y="62730"/>
                </a:moveTo>
                <a:lnTo>
                  <a:pt x="67950" y="62740"/>
                </a:lnTo>
                <a:lnTo>
                  <a:pt x="67880" y="62800"/>
                </a:lnTo>
                <a:lnTo>
                  <a:pt x="67830" y="62830"/>
                </a:lnTo>
                <a:lnTo>
                  <a:pt x="67750" y="62900"/>
                </a:lnTo>
                <a:lnTo>
                  <a:pt x="67700" y="62930"/>
                </a:lnTo>
                <a:lnTo>
                  <a:pt x="67630" y="62990"/>
                </a:lnTo>
                <a:lnTo>
                  <a:pt x="67580" y="63020"/>
                </a:lnTo>
                <a:lnTo>
                  <a:pt x="67500" y="63080"/>
                </a:lnTo>
                <a:lnTo>
                  <a:pt x="67440" y="63130"/>
                </a:lnTo>
                <a:lnTo>
                  <a:pt x="67430" y="63130"/>
                </a:lnTo>
                <a:lnTo>
                  <a:pt x="67410" y="63150"/>
                </a:lnTo>
                <a:lnTo>
                  <a:pt x="67370" y="63180"/>
                </a:lnTo>
                <a:lnTo>
                  <a:pt x="67040" y="63430"/>
                </a:lnTo>
                <a:lnTo>
                  <a:pt x="66700" y="63700"/>
                </a:lnTo>
                <a:lnTo>
                  <a:pt x="66530" y="63820"/>
                </a:lnTo>
                <a:lnTo>
                  <a:pt x="66260" y="64030"/>
                </a:lnTo>
                <a:lnTo>
                  <a:pt x="66250" y="64060"/>
                </a:lnTo>
                <a:lnTo>
                  <a:pt x="66230" y="64080"/>
                </a:lnTo>
                <a:lnTo>
                  <a:pt x="66190" y="64140"/>
                </a:lnTo>
                <a:lnTo>
                  <a:pt x="66140" y="64210"/>
                </a:lnTo>
                <a:lnTo>
                  <a:pt x="66070" y="64270"/>
                </a:lnTo>
                <a:lnTo>
                  <a:pt x="66060" y="64280"/>
                </a:lnTo>
                <a:lnTo>
                  <a:pt x="66010" y="64340"/>
                </a:lnTo>
                <a:lnTo>
                  <a:pt x="65920" y="64380"/>
                </a:lnTo>
                <a:lnTo>
                  <a:pt x="65770" y="64410"/>
                </a:lnTo>
                <a:lnTo>
                  <a:pt x="65580" y="64470"/>
                </a:lnTo>
                <a:lnTo>
                  <a:pt x="65330" y="64540"/>
                </a:lnTo>
                <a:lnTo>
                  <a:pt x="65180" y="64540"/>
                </a:lnTo>
                <a:lnTo>
                  <a:pt x="65140" y="64540"/>
                </a:lnTo>
                <a:lnTo>
                  <a:pt x="64990" y="64540"/>
                </a:lnTo>
                <a:lnTo>
                  <a:pt x="64850" y="64550"/>
                </a:lnTo>
                <a:lnTo>
                  <a:pt x="64660" y="64590"/>
                </a:lnTo>
                <a:lnTo>
                  <a:pt x="64470" y="64660"/>
                </a:lnTo>
                <a:lnTo>
                  <a:pt x="64030" y="64860"/>
                </a:lnTo>
                <a:lnTo>
                  <a:pt x="63740" y="65010"/>
                </a:lnTo>
                <a:lnTo>
                  <a:pt x="63510" y="65160"/>
                </a:lnTo>
                <a:lnTo>
                  <a:pt x="63410" y="65220"/>
                </a:lnTo>
                <a:lnTo>
                  <a:pt x="63240" y="65330"/>
                </a:lnTo>
                <a:lnTo>
                  <a:pt x="63060" y="65430"/>
                </a:lnTo>
                <a:lnTo>
                  <a:pt x="62850" y="65510"/>
                </a:lnTo>
                <a:lnTo>
                  <a:pt x="62620" y="65610"/>
                </a:lnTo>
                <a:lnTo>
                  <a:pt x="62400" y="65660"/>
                </a:lnTo>
                <a:lnTo>
                  <a:pt x="62090" y="65740"/>
                </a:lnTo>
                <a:lnTo>
                  <a:pt x="61770" y="65820"/>
                </a:lnTo>
                <a:lnTo>
                  <a:pt x="61440" y="65870"/>
                </a:lnTo>
                <a:lnTo>
                  <a:pt x="61140" y="65950"/>
                </a:lnTo>
                <a:lnTo>
                  <a:pt x="61130" y="66080"/>
                </a:lnTo>
                <a:lnTo>
                  <a:pt x="61130" y="66110"/>
                </a:lnTo>
                <a:lnTo>
                  <a:pt x="61130" y="66190"/>
                </a:lnTo>
                <a:lnTo>
                  <a:pt x="61110" y="66340"/>
                </a:lnTo>
                <a:lnTo>
                  <a:pt x="61110" y="66430"/>
                </a:lnTo>
                <a:lnTo>
                  <a:pt x="61110" y="66510"/>
                </a:lnTo>
                <a:lnTo>
                  <a:pt x="61100" y="66590"/>
                </a:lnTo>
                <a:lnTo>
                  <a:pt x="61100" y="66660"/>
                </a:lnTo>
                <a:lnTo>
                  <a:pt x="61090" y="66690"/>
                </a:lnTo>
                <a:lnTo>
                  <a:pt x="61070" y="66720"/>
                </a:lnTo>
                <a:lnTo>
                  <a:pt x="61050" y="66760"/>
                </a:lnTo>
                <a:lnTo>
                  <a:pt x="61030" y="66830"/>
                </a:lnTo>
                <a:lnTo>
                  <a:pt x="61020" y="66900"/>
                </a:lnTo>
                <a:lnTo>
                  <a:pt x="61010" y="66970"/>
                </a:lnTo>
                <a:lnTo>
                  <a:pt x="61020" y="67060"/>
                </a:lnTo>
                <a:lnTo>
                  <a:pt x="61020" y="67140"/>
                </a:lnTo>
                <a:lnTo>
                  <a:pt x="61020" y="67240"/>
                </a:lnTo>
                <a:lnTo>
                  <a:pt x="61020" y="67320"/>
                </a:lnTo>
                <a:lnTo>
                  <a:pt x="61010" y="67400"/>
                </a:lnTo>
                <a:lnTo>
                  <a:pt x="60990" y="67490"/>
                </a:lnTo>
                <a:lnTo>
                  <a:pt x="60950" y="67550"/>
                </a:lnTo>
                <a:lnTo>
                  <a:pt x="60920" y="67630"/>
                </a:lnTo>
                <a:lnTo>
                  <a:pt x="60880" y="67720"/>
                </a:lnTo>
                <a:lnTo>
                  <a:pt x="60850" y="67790"/>
                </a:lnTo>
                <a:lnTo>
                  <a:pt x="60730" y="67860"/>
                </a:lnTo>
                <a:lnTo>
                  <a:pt x="60580" y="67930"/>
                </a:lnTo>
                <a:lnTo>
                  <a:pt x="60480" y="67980"/>
                </a:lnTo>
                <a:lnTo>
                  <a:pt x="60470" y="67990"/>
                </a:lnTo>
                <a:lnTo>
                  <a:pt x="60450" y="67990"/>
                </a:lnTo>
                <a:lnTo>
                  <a:pt x="60430" y="67980"/>
                </a:lnTo>
                <a:lnTo>
                  <a:pt x="60420" y="67970"/>
                </a:lnTo>
                <a:lnTo>
                  <a:pt x="60410" y="67960"/>
                </a:lnTo>
                <a:lnTo>
                  <a:pt x="60390" y="67950"/>
                </a:lnTo>
                <a:lnTo>
                  <a:pt x="60340" y="67920"/>
                </a:lnTo>
                <a:lnTo>
                  <a:pt x="60270" y="67880"/>
                </a:lnTo>
                <a:lnTo>
                  <a:pt x="60200" y="67840"/>
                </a:lnTo>
                <a:lnTo>
                  <a:pt x="60060" y="67740"/>
                </a:lnTo>
                <a:lnTo>
                  <a:pt x="59940" y="67680"/>
                </a:lnTo>
                <a:lnTo>
                  <a:pt x="59580" y="67510"/>
                </a:lnTo>
                <a:lnTo>
                  <a:pt x="59390" y="67410"/>
                </a:lnTo>
                <a:lnTo>
                  <a:pt x="59260" y="67370"/>
                </a:lnTo>
                <a:lnTo>
                  <a:pt x="59120" y="67330"/>
                </a:lnTo>
                <a:lnTo>
                  <a:pt x="58930" y="67270"/>
                </a:lnTo>
                <a:lnTo>
                  <a:pt x="58850" y="67250"/>
                </a:lnTo>
                <a:lnTo>
                  <a:pt x="58440" y="67130"/>
                </a:lnTo>
                <a:lnTo>
                  <a:pt x="58410" y="67120"/>
                </a:lnTo>
                <a:lnTo>
                  <a:pt x="58400" y="67130"/>
                </a:lnTo>
                <a:lnTo>
                  <a:pt x="58380" y="67140"/>
                </a:lnTo>
                <a:lnTo>
                  <a:pt x="58340" y="67170"/>
                </a:lnTo>
                <a:lnTo>
                  <a:pt x="58220" y="67260"/>
                </a:lnTo>
                <a:lnTo>
                  <a:pt x="58170" y="67300"/>
                </a:lnTo>
                <a:lnTo>
                  <a:pt x="58020" y="67410"/>
                </a:lnTo>
                <a:lnTo>
                  <a:pt x="57960" y="67460"/>
                </a:lnTo>
                <a:lnTo>
                  <a:pt x="57840" y="67550"/>
                </a:lnTo>
                <a:lnTo>
                  <a:pt x="57780" y="67590"/>
                </a:lnTo>
                <a:lnTo>
                  <a:pt x="57740" y="67620"/>
                </a:lnTo>
                <a:lnTo>
                  <a:pt x="57690" y="67670"/>
                </a:lnTo>
                <a:lnTo>
                  <a:pt x="57650" y="67710"/>
                </a:lnTo>
                <a:lnTo>
                  <a:pt x="57570" y="67790"/>
                </a:lnTo>
                <a:lnTo>
                  <a:pt x="57420" y="67930"/>
                </a:lnTo>
                <a:lnTo>
                  <a:pt x="57320" y="68020"/>
                </a:lnTo>
                <a:lnTo>
                  <a:pt x="57320" y="68030"/>
                </a:lnTo>
                <a:lnTo>
                  <a:pt x="57290" y="68050"/>
                </a:lnTo>
                <a:lnTo>
                  <a:pt x="57230" y="68080"/>
                </a:lnTo>
                <a:lnTo>
                  <a:pt x="57190" y="68100"/>
                </a:lnTo>
                <a:lnTo>
                  <a:pt x="57030" y="68180"/>
                </a:lnTo>
                <a:lnTo>
                  <a:pt x="56910" y="68230"/>
                </a:lnTo>
                <a:lnTo>
                  <a:pt x="56650" y="68350"/>
                </a:lnTo>
                <a:lnTo>
                  <a:pt x="56620" y="68360"/>
                </a:lnTo>
                <a:lnTo>
                  <a:pt x="56570" y="68390"/>
                </a:lnTo>
                <a:lnTo>
                  <a:pt x="56510" y="68430"/>
                </a:lnTo>
                <a:lnTo>
                  <a:pt x="56440" y="68480"/>
                </a:lnTo>
                <a:lnTo>
                  <a:pt x="56390" y="68520"/>
                </a:lnTo>
                <a:lnTo>
                  <a:pt x="56390" y="68530"/>
                </a:lnTo>
                <a:lnTo>
                  <a:pt x="56380" y="68560"/>
                </a:lnTo>
                <a:lnTo>
                  <a:pt x="56360" y="68620"/>
                </a:lnTo>
                <a:lnTo>
                  <a:pt x="56350" y="68640"/>
                </a:lnTo>
                <a:lnTo>
                  <a:pt x="56310" y="68770"/>
                </a:lnTo>
                <a:lnTo>
                  <a:pt x="56300" y="68780"/>
                </a:lnTo>
                <a:lnTo>
                  <a:pt x="56310" y="68790"/>
                </a:lnTo>
                <a:lnTo>
                  <a:pt x="56330" y="68790"/>
                </a:lnTo>
                <a:lnTo>
                  <a:pt x="56350" y="68790"/>
                </a:lnTo>
                <a:lnTo>
                  <a:pt x="56350" y="68800"/>
                </a:lnTo>
                <a:lnTo>
                  <a:pt x="56360" y="68800"/>
                </a:lnTo>
                <a:lnTo>
                  <a:pt x="56380" y="68810"/>
                </a:lnTo>
                <a:lnTo>
                  <a:pt x="56390" y="68820"/>
                </a:lnTo>
                <a:lnTo>
                  <a:pt x="56410" y="68860"/>
                </a:lnTo>
                <a:lnTo>
                  <a:pt x="56360" y="68990"/>
                </a:lnTo>
                <a:lnTo>
                  <a:pt x="56300" y="69170"/>
                </a:lnTo>
                <a:lnTo>
                  <a:pt x="56260" y="69280"/>
                </a:lnTo>
                <a:lnTo>
                  <a:pt x="56230" y="69400"/>
                </a:lnTo>
                <a:lnTo>
                  <a:pt x="56210" y="69450"/>
                </a:lnTo>
                <a:lnTo>
                  <a:pt x="56200" y="69490"/>
                </a:lnTo>
                <a:lnTo>
                  <a:pt x="56180" y="69520"/>
                </a:lnTo>
                <a:lnTo>
                  <a:pt x="56170" y="69550"/>
                </a:lnTo>
                <a:lnTo>
                  <a:pt x="56170" y="69580"/>
                </a:lnTo>
                <a:lnTo>
                  <a:pt x="56150" y="69590"/>
                </a:lnTo>
                <a:lnTo>
                  <a:pt x="56150" y="69610"/>
                </a:lnTo>
                <a:lnTo>
                  <a:pt x="56130" y="69630"/>
                </a:lnTo>
                <a:lnTo>
                  <a:pt x="56120" y="69660"/>
                </a:lnTo>
                <a:lnTo>
                  <a:pt x="56110" y="69700"/>
                </a:lnTo>
                <a:lnTo>
                  <a:pt x="56090" y="69730"/>
                </a:lnTo>
                <a:lnTo>
                  <a:pt x="56060" y="69750"/>
                </a:lnTo>
                <a:lnTo>
                  <a:pt x="56050" y="69760"/>
                </a:lnTo>
                <a:lnTo>
                  <a:pt x="56050" y="69780"/>
                </a:lnTo>
                <a:lnTo>
                  <a:pt x="56050" y="69790"/>
                </a:lnTo>
                <a:lnTo>
                  <a:pt x="56030" y="69810"/>
                </a:lnTo>
                <a:lnTo>
                  <a:pt x="56020" y="69830"/>
                </a:lnTo>
                <a:lnTo>
                  <a:pt x="56020" y="69840"/>
                </a:lnTo>
                <a:lnTo>
                  <a:pt x="56020" y="69880"/>
                </a:lnTo>
                <a:lnTo>
                  <a:pt x="56020" y="69960"/>
                </a:lnTo>
                <a:lnTo>
                  <a:pt x="56020" y="70030"/>
                </a:lnTo>
                <a:lnTo>
                  <a:pt x="56020" y="70280"/>
                </a:lnTo>
                <a:lnTo>
                  <a:pt x="56020" y="70360"/>
                </a:lnTo>
                <a:lnTo>
                  <a:pt x="56020" y="70380"/>
                </a:lnTo>
                <a:lnTo>
                  <a:pt x="56040" y="70410"/>
                </a:lnTo>
                <a:lnTo>
                  <a:pt x="56090" y="70480"/>
                </a:lnTo>
                <a:lnTo>
                  <a:pt x="56100" y="70490"/>
                </a:lnTo>
                <a:lnTo>
                  <a:pt x="56090" y="70520"/>
                </a:lnTo>
                <a:lnTo>
                  <a:pt x="56100" y="70540"/>
                </a:lnTo>
                <a:lnTo>
                  <a:pt x="56110" y="70580"/>
                </a:lnTo>
                <a:lnTo>
                  <a:pt x="56180" y="70740"/>
                </a:lnTo>
                <a:lnTo>
                  <a:pt x="56190" y="70790"/>
                </a:lnTo>
                <a:lnTo>
                  <a:pt x="56180" y="70800"/>
                </a:lnTo>
                <a:lnTo>
                  <a:pt x="56170" y="70800"/>
                </a:lnTo>
                <a:lnTo>
                  <a:pt x="56060" y="70840"/>
                </a:lnTo>
                <a:lnTo>
                  <a:pt x="55960" y="70880"/>
                </a:lnTo>
                <a:lnTo>
                  <a:pt x="55940" y="70890"/>
                </a:lnTo>
                <a:lnTo>
                  <a:pt x="55920" y="70900"/>
                </a:lnTo>
                <a:lnTo>
                  <a:pt x="55820" y="70940"/>
                </a:lnTo>
                <a:lnTo>
                  <a:pt x="55770" y="70950"/>
                </a:lnTo>
                <a:lnTo>
                  <a:pt x="55760" y="70940"/>
                </a:lnTo>
                <a:lnTo>
                  <a:pt x="55760" y="70930"/>
                </a:lnTo>
                <a:lnTo>
                  <a:pt x="55760" y="70920"/>
                </a:lnTo>
                <a:lnTo>
                  <a:pt x="55750" y="70900"/>
                </a:lnTo>
                <a:lnTo>
                  <a:pt x="55740" y="70860"/>
                </a:lnTo>
                <a:lnTo>
                  <a:pt x="55720" y="70860"/>
                </a:lnTo>
                <a:lnTo>
                  <a:pt x="55700" y="70840"/>
                </a:lnTo>
                <a:lnTo>
                  <a:pt x="55680" y="70820"/>
                </a:lnTo>
                <a:lnTo>
                  <a:pt x="55670" y="70790"/>
                </a:lnTo>
                <a:lnTo>
                  <a:pt x="55660" y="70790"/>
                </a:lnTo>
                <a:lnTo>
                  <a:pt x="55640" y="70790"/>
                </a:lnTo>
                <a:lnTo>
                  <a:pt x="55610" y="70790"/>
                </a:lnTo>
                <a:lnTo>
                  <a:pt x="55600" y="70790"/>
                </a:lnTo>
                <a:lnTo>
                  <a:pt x="55570" y="70790"/>
                </a:lnTo>
                <a:lnTo>
                  <a:pt x="55550" y="70780"/>
                </a:lnTo>
                <a:lnTo>
                  <a:pt x="55540" y="70760"/>
                </a:lnTo>
                <a:lnTo>
                  <a:pt x="55520" y="70760"/>
                </a:lnTo>
                <a:lnTo>
                  <a:pt x="55500" y="70750"/>
                </a:lnTo>
                <a:lnTo>
                  <a:pt x="55480" y="70760"/>
                </a:lnTo>
                <a:lnTo>
                  <a:pt x="55440" y="70780"/>
                </a:lnTo>
                <a:lnTo>
                  <a:pt x="55420" y="70820"/>
                </a:lnTo>
                <a:lnTo>
                  <a:pt x="55420" y="70840"/>
                </a:lnTo>
                <a:lnTo>
                  <a:pt x="55400" y="70850"/>
                </a:lnTo>
                <a:lnTo>
                  <a:pt x="55400" y="70860"/>
                </a:lnTo>
                <a:lnTo>
                  <a:pt x="55390" y="70890"/>
                </a:lnTo>
                <a:lnTo>
                  <a:pt x="55390" y="70920"/>
                </a:lnTo>
                <a:lnTo>
                  <a:pt x="55380" y="70940"/>
                </a:lnTo>
                <a:lnTo>
                  <a:pt x="55360" y="70980"/>
                </a:lnTo>
                <a:lnTo>
                  <a:pt x="55340" y="71010"/>
                </a:lnTo>
                <a:lnTo>
                  <a:pt x="55290" y="71010"/>
                </a:lnTo>
                <a:lnTo>
                  <a:pt x="55260" y="71000"/>
                </a:lnTo>
                <a:lnTo>
                  <a:pt x="55230" y="70970"/>
                </a:lnTo>
                <a:lnTo>
                  <a:pt x="55220" y="70970"/>
                </a:lnTo>
                <a:lnTo>
                  <a:pt x="55200" y="70950"/>
                </a:lnTo>
                <a:lnTo>
                  <a:pt x="55190" y="70930"/>
                </a:lnTo>
                <a:lnTo>
                  <a:pt x="55190" y="70920"/>
                </a:lnTo>
                <a:lnTo>
                  <a:pt x="55200" y="70900"/>
                </a:lnTo>
                <a:lnTo>
                  <a:pt x="55210" y="70880"/>
                </a:lnTo>
                <a:lnTo>
                  <a:pt x="55190" y="70850"/>
                </a:lnTo>
                <a:lnTo>
                  <a:pt x="55190" y="70810"/>
                </a:lnTo>
                <a:lnTo>
                  <a:pt x="55190" y="70790"/>
                </a:lnTo>
                <a:lnTo>
                  <a:pt x="55170" y="70760"/>
                </a:lnTo>
                <a:lnTo>
                  <a:pt x="55160" y="70760"/>
                </a:lnTo>
                <a:lnTo>
                  <a:pt x="55140" y="70750"/>
                </a:lnTo>
                <a:lnTo>
                  <a:pt x="55130" y="70750"/>
                </a:lnTo>
                <a:lnTo>
                  <a:pt x="55110" y="70730"/>
                </a:lnTo>
                <a:lnTo>
                  <a:pt x="55090" y="70710"/>
                </a:lnTo>
                <a:lnTo>
                  <a:pt x="55070" y="70700"/>
                </a:lnTo>
                <a:lnTo>
                  <a:pt x="55050" y="70710"/>
                </a:lnTo>
                <a:lnTo>
                  <a:pt x="55030" y="70700"/>
                </a:lnTo>
                <a:lnTo>
                  <a:pt x="55010" y="70680"/>
                </a:lnTo>
                <a:lnTo>
                  <a:pt x="55000" y="70650"/>
                </a:lnTo>
                <a:lnTo>
                  <a:pt x="54990" y="70630"/>
                </a:lnTo>
                <a:lnTo>
                  <a:pt x="54970" y="70620"/>
                </a:lnTo>
                <a:lnTo>
                  <a:pt x="54950" y="70600"/>
                </a:lnTo>
                <a:lnTo>
                  <a:pt x="54920" y="70580"/>
                </a:lnTo>
                <a:lnTo>
                  <a:pt x="54880" y="70580"/>
                </a:lnTo>
                <a:lnTo>
                  <a:pt x="54870" y="70590"/>
                </a:lnTo>
                <a:lnTo>
                  <a:pt x="54830" y="70610"/>
                </a:lnTo>
                <a:lnTo>
                  <a:pt x="54780" y="70630"/>
                </a:lnTo>
                <a:lnTo>
                  <a:pt x="54750" y="70620"/>
                </a:lnTo>
                <a:lnTo>
                  <a:pt x="54720" y="70620"/>
                </a:lnTo>
                <a:lnTo>
                  <a:pt x="54710" y="70610"/>
                </a:lnTo>
                <a:lnTo>
                  <a:pt x="54690" y="70620"/>
                </a:lnTo>
                <a:lnTo>
                  <a:pt x="54670" y="70640"/>
                </a:lnTo>
                <a:lnTo>
                  <a:pt x="54630" y="70640"/>
                </a:lnTo>
                <a:lnTo>
                  <a:pt x="54610" y="70640"/>
                </a:lnTo>
                <a:lnTo>
                  <a:pt x="54550" y="70630"/>
                </a:lnTo>
                <a:lnTo>
                  <a:pt x="54520" y="70650"/>
                </a:lnTo>
                <a:lnTo>
                  <a:pt x="54510" y="70650"/>
                </a:lnTo>
                <a:lnTo>
                  <a:pt x="54490" y="70650"/>
                </a:lnTo>
                <a:lnTo>
                  <a:pt x="54480" y="70640"/>
                </a:lnTo>
                <a:lnTo>
                  <a:pt x="54470" y="70640"/>
                </a:lnTo>
                <a:lnTo>
                  <a:pt x="54460" y="70630"/>
                </a:lnTo>
                <a:lnTo>
                  <a:pt x="54440" y="70630"/>
                </a:lnTo>
                <a:lnTo>
                  <a:pt x="54420" y="70610"/>
                </a:lnTo>
                <a:lnTo>
                  <a:pt x="54400" y="70560"/>
                </a:lnTo>
                <a:lnTo>
                  <a:pt x="54390" y="70550"/>
                </a:lnTo>
                <a:lnTo>
                  <a:pt x="54340" y="70500"/>
                </a:lnTo>
                <a:lnTo>
                  <a:pt x="54330" y="70490"/>
                </a:lnTo>
                <a:lnTo>
                  <a:pt x="54290" y="70480"/>
                </a:lnTo>
                <a:lnTo>
                  <a:pt x="54260" y="70480"/>
                </a:lnTo>
                <a:lnTo>
                  <a:pt x="54190" y="70470"/>
                </a:lnTo>
                <a:lnTo>
                  <a:pt x="54080" y="70440"/>
                </a:lnTo>
                <a:lnTo>
                  <a:pt x="54050" y="70440"/>
                </a:lnTo>
                <a:lnTo>
                  <a:pt x="54030" y="70460"/>
                </a:lnTo>
                <a:lnTo>
                  <a:pt x="54020" y="70480"/>
                </a:lnTo>
                <a:lnTo>
                  <a:pt x="54000" y="70510"/>
                </a:lnTo>
                <a:lnTo>
                  <a:pt x="53990" y="70530"/>
                </a:lnTo>
                <a:lnTo>
                  <a:pt x="53990" y="70550"/>
                </a:lnTo>
                <a:lnTo>
                  <a:pt x="54000" y="70550"/>
                </a:lnTo>
                <a:lnTo>
                  <a:pt x="54030" y="70550"/>
                </a:lnTo>
                <a:lnTo>
                  <a:pt x="54050" y="70560"/>
                </a:lnTo>
                <a:lnTo>
                  <a:pt x="54080" y="70580"/>
                </a:lnTo>
                <a:lnTo>
                  <a:pt x="54100" y="70600"/>
                </a:lnTo>
                <a:lnTo>
                  <a:pt x="54130" y="70600"/>
                </a:lnTo>
                <a:lnTo>
                  <a:pt x="54140" y="70610"/>
                </a:lnTo>
                <a:lnTo>
                  <a:pt x="54150" y="70640"/>
                </a:lnTo>
                <a:lnTo>
                  <a:pt x="54140" y="70710"/>
                </a:lnTo>
                <a:lnTo>
                  <a:pt x="54140" y="70830"/>
                </a:lnTo>
                <a:lnTo>
                  <a:pt x="54130" y="71000"/>
                </a:lnTo>
                <a:lnTo>
                  <a:pt x="54120" y="71120"/>
                </a:lnTo>
                <a:lnTo>
                  <a:pt x="54120" y="71190"/>
                </a:lnTo>
                <a:lnTo>
                  <a:pt x="54110" y="71200"/>
                </a:lnTo>
                <a:lnTo>
                  <a:pt x="54070" y="71240"/>
                </a:lnTo>
                <a:lnTo>
                  <a:pt x="54040" y="71270"/>
                </a:lnTo>
                <a:lnTo>
                  <a:pt x="53980" y="71330"/>
                </a:lnTo>
                <a:lnTo>
                  <a:pt x="53970" y="71340"/>
                </a:lnTo>
                <a:lnTo>
                  <a:pt x="53980" y="71370"/>
                </a:lnTo>
                <a:lnTo>
                  <a:pt x="54000" y="71480"/>
                </a:lnTo>
                <a:lnTo>
                  <a:pt x="54030" y="71670"/>
                </a:lnTo>
                <a:lnTo>
                  <a:pt x="54050" y="71720"/>
                </a:lnTo>
                <a:lnTo>
                  <a:pt x="54060" y="71890"/>
                </a:lnTo>
                <a:lnTo>
                  <a:pt x="54080" y="72090"/>
                </a:lnTo>
                <a:lnTo>
                  <a:pt x="54090" y="72290"/>
                </a:lnTo>
                <a:lnTo>
                  <a:pt x="54110" y="72440"/>
                </a:lnTo>
                <a:lnTo>
                  <a:pt x="54110" y="72460"/>
                </a:lnTo>
                <a:lnTo>
                  <a:pt x="54140" y="72470"/>
                </a:lnTo>
                <a:lnTo>
                  <a:pt x="54180" y="72480"/>
                </a:lnTo>
                <a:lnTo>
                  <a:pt x="54200" y="72490"/>
                </a:lnTo>
                <a:lnTo>
                  <a:pt x="54200" y="72510"/>
                </a:lnTo>
                <a:lnTo>
                  <a:pt x="54200" y="72520"/>
                </a:lnTo>
                <a:lnTo>
                  <a:pt x="54200" y="72620"/>
                </a:lnTo>
                <a:lnTo>
                  <a:pt x="54210" y="72650"/>
                </a:lnTo>
                <a:lnTo>
                  <a:pt x="54220" y="72720"/>
                </a:lnTo>
                <a:lnTo>
                  <a:pt x="54220" y="72790"/>
                </a:lnTo>
                <a:lnTo>
                  <a:pt x="54220" y="72860"/>
                </a:lnTo>
                <a:lnTo>
                  <a:pt x="54210" y="72860"/>
                </a:lnTo>
                <a:lnTo>
                  <a:pt x="54180" y="72860"/>
                </a:lnTo>
                <a:lnTo>
                  <a:pt x="54120" y="72860"/>
                </a:lnTo>
                <a:lnTo>
                  <a:pt x="54100" y="72860"/>
                </a:lnTo>
                <a:lnTo>
                  <a:pt x="54050" y="72860"/>
                </a:lnTo>
                <a:lnTo>
                  <a:pt x="53520" y="72890"/>
                </a:lnTo>
                <a:lnTo>
                  <a:pt x="53390" y="72930"/>
                </a:lnTo>
                <a:lnTo>
                  <a:pt x="53310" y="72930"/>
                </a:lnTo>
                <a:lnTo>
                  <a:pt x="53130" y="72930"/>
                </a:lnTo>
                <a:lnTo>
                  <a:pt x="53120" y="72930"/>
                </a:lnTo>
                <a:lnTo>
                  <a:pt x="53090" y="72940"/>
                </a:lnTo>
                <a:lnTo>
                  <a:pt x="53090" y="72950"/>
                </a:lnTo>
                <a:lnTo>
                  <a:pt x="53080" y="72970"/>
                </a:lnTo>
                <a:lnTo>
                  <a:pt x="53050" y="72990"/>
                </a:lnTo>
                <a:lnTo>
                  <a:pt x="53040" y="73020"/>
                </a:lnTo>
                <a:lnTo>
                  <a:pt x="53030" y="73030"/>
                </a:lnTo>
                <a:lnTo>
                  <a:pt x="53040" y="73050"/>
                </a:lnTo>
                <a:lnTo>
                  <a:pt x="53040" y="73070"/>
                </a:lnTo>
                <a:lnTo>
                  <a:pt x="53060" y="73090"/>
                </a:lnTo>
                <a:lnTo>
                  <a:pt x="53090" y="73120"/>
                </a:lnTo>
                <a:lnTo>
                  <a:pt x="53100" y="73170"/>
                </a:lnTo>
                <a:lnTo>
                  <a:pt x="53100" y="73230"/>
                </a:lnTo>
                <a:lnTo>
                  <a:pt x="53130" y="73290"/>
                </a:lnTo>
                <a:lnTo>
                  <a:pt x="53140" y="73320"/>
                </a:lnTo>
                <a:lnTo>
                  <a:pt x="53150" y="73370"/>
                </a:lnTo>
                <a:lnTo>
                  <a:pt x="53150" y="73420"/>
                </a:lnTo>
                <a:lnTo>
                  <a:pt x="53170" y="73460"/>
                </a:lnTo>
                <a:lnTo>
                  <a:pt x="53170" y="73480"/>
                </a:lnTo>
                <a:lnTo>
                  <a:pt x="53180" y="73480"/>
                </a:lnTo>
                <a:lnTo>
                  <a:pt x="53170" y="73500"/>
                </a:lnTo>
                <a:lnTo>
                  <a:pt x="53160" y="73510"/>
                </a:lnTo>
                <a:lnTo>
                  <a:pt x="53150" y="73520"/>
                </a:lnTo>
                <a:lnTo>
                  <a:pt x="53130" y="73540"/>
                </a:lnTo>
                <a:lnTo>
                  <a:pt x="53110" y="73550"/>
                </a:lnTo>
                <a:lnTo>
                  <a:pt x="53100" y="73570"/>
                </a:lnTo>
                <a:lnTo>
                  <a:pt x="53090" y="73590"/>
                </a:lnTo>
                <a:lnTo>
                  <a:pt x="53070" y="73600"/>
                </a:lnTo>
                <a:lnTo>
                  <a:pt x="53050" y="73600"/>
                </a:lnTo>
                <a:lnTo>
                  <a:pt x="53040" y="73600"/>
                </a:lnTo>
                <a:lnTo>
                  <a:pt x="53010" y="73610"/>
                </a:lnTo>
                <a:lnTo>
                  <a:pt x="52990" y="73590"/>
                </a:lnTo>
                <a:lnTo>
                  <a:pt x="52980" y="73590"/>
                </a:lnTo>
                <a:lnTo>
                  <a:pt x="52950" y="73590"/>
                </a:lnTo>
                <a:lnTo>
                  <a:pt x="52930" y="73590"/>
                </a:lnTo>
                <a:lnTo>
                  <a:pt x="52920" y="73580"/>
                </a:lnTo>
                <a:lnTo>
                  <a:pt x="52870" y="73580"/>
                </a:lnTo>
                <a:lnTo>
                  <a:pt x="52850" y="73570"/>
                </a:lnTo>
                <a:lnTo>
                  <a:pt x="52820" y="73560"/>
                </a:lnTo>
                <a:lnTo>
                  <a:pt x="52780" y="73550"/>
                </a:lnTo>
                <a:lnTo>
                  <a:pt x="52740" y="73530"/>
                </a:lnTo>
                <a:lnTo>
                  <a:pt x="52710" y="73530"/>
                </a:lnTo>
                <a:lnTo>
                  <a:pt x="52690" y="73540"/>
                </a:lnTo>
                <a:lnTo>
                  <a:pt x="52680" y="73540"/>
                </a:lnTo>
                <a:lnTo>
                  <a:pt x="52660" y="73550"/>
                </a:lnTo>
                <a:lnTo>
                  <a:pt x="52650" y="73530"/>
                </a:lnTo>
                <a:lnTo>
                  <a:pt x="52640" y="73530"/>
                </a:lnTo>
                <a:lnTo>
                  <a:pt x="52630" y="73540"/>
                </a:lnTo>
                <a:lnTo>
                  <a:pt x="52620" y="73550"/>
                </a:lnTo>
                <a:lnTo>
                  <a:pt x="52610" y="73540"/>
                </a:lnTo>
                <a:lnTo>
                  <a:pt x="52590" y="73520"/>
                </a:lnTo>
                <a:lnTo>
                  <a:pt x="52570" y="73520"/>
                </a:lnTo>
                <a:lnTo>
                  <a:pt x="52570" y="73530"/>
                </a:lnTo>
                <a:lnTo>
                  <a:pt x="52560" y="73540"/>
                </a:lnTo>
                <a:lnTo>
                  <a:pt x="52550" y="73530"/>
                </a:lnTo>
                <a:lnTo>
                  <a:pt x="52540" y="73530"/>
                </a:lnTo>
                <a:lnTo>
                  <a:pt x="52520" y="73540"/>
                </a:lnTo>
                <a:lnTo>
                  <a:pt x="52510" y="73550"/>
                </a:lnTo>
                <a:lnTo>
                  <a:pt x="52500" y="73550"/>
                </a:lnTo>
                <a:lnTo>
                  <a:pt x="52480" y="73540"/>
                </a:lnTo>
                <a:lnTo>
                  <a:pt x="52480" y="73520"/>
                </a:lnTo>
                <a:lnTo>
                  <a:pt x="52490" y="73500"/>
                </a:lnTo>
                <a:lnTo>
                  <a:pt x="52490" y="73480"/>
                </a:lnTo>
                <a:lnTo>
                  <a:pt x="52490" y="73470"/>
                </a:lnTo>
                <a:lnTo>
                  <a:pt x="52480" y="73440"/>
                </a:lnTo>
                <a:lnTo>
                  <a:pt x="52470" y="73430"/>
                </a:lnTo>
                <a:lnTo>
                  <a:pt x="52470" y="73390"/>
                </a:lnTo>
                <a:lnTo>
                  <a:pt x="52460" y="73370"/>
                </a:lnTo>
                <a:lnTo>
                  <a:pt x="52450" y="73370"/>
                </a:lnTo>
                <a:lnTo>
                  <a:pt x="52440" y="73380"/>
                </a:lnTo>
                <a:lnTo>
                  <a:pt x="52410" y="73370"/>
                </a:lnTo>
                <a:lnTo>
                  <a:pt x="52380" y="73370"/>
                </a:lnTo>
                <a:lnTo>
                  <a:pt x="52340" y="73360"/>
                </a:lnTo>
                <a:lnTo>
                  <a:pt x="52300" y="73350"/>
                </a:lnTo>
                <a:lnTo>
                  <a:pt x="52270" y="73360"/>
                </a:lnTo>
                <a:lnTo>
                  <a:pt x="52260" y="73350"/>
                </a:lnTo>
                <a:lnTo>
                  <a:pt x="52250" y="73350"/>
                </a:lnTo>
                <a:lnTo>
                  <a:pt x="52210" y="73340"/>
                </a:lnTo>
                <a:lnTo>
                  <a:pt x="52140" y="73280"/>
                </a:lnTo>
                <a:lnTo>
                  <a:pt x="52130" y="73280"/>
                </a:lnTo>
                <a:lnTo>
                  <a:pt x="52120" y="73270"/>
                </a:lnTo>
                <a:lnTo>
                  <a:pt x="52110" y="73250"/>
                </a:lnTo>
                <a:lnTo>
                  <a:pt x="52100" y="73220"/>
                </a:lnTo>
                <a:lnTo>
                  <a:pt x="52050" y="73180"/>
                </a:lnTo>
                <a:lnTo>
                  <a:pt x="51960" y="73080"/>
                </a:lnTo>
                <a:lnTo>
                  <a:pt x="51890" y="73030"/>
                </a:lnTo>
                <a:lnTo>
                  <a:pt x="51850" y="73000"/>
                </a:lnTo>
                <a:lnTo>
                  <a:pt x="51810" y="72980"/>
                </a:lnTo>
                <a:lnTo>
                  <a:pt x="51800" y="72960"/>
                </a:lnTo>
                <a:lnTo>
                  <a:pt x="51790" y="72940"/>
                </a:lnTo>
                <a:lnTo>
                  <a:pt x="51770" y="72940"/>
                </a:lnTo>
                <a:lnTo>
                  <a:pt x="51750" y="72930"/>
                </a:lnTo>
                <a:lnTo>
                  <a:pt x="51720" y="72910"/>
                </a:lnTo>
                <a:lnTo>
                  <a:pt x="51670" y="72900"/>
                </a:lnTo>
                <a:lnTo>
                  <a:pt x="51640" y="72890"/>
                </a:lnTo>
                <a:lnTo>
                  <a:pt x="51580" y="72870"/>
                </a:lnTo>
                <a:lnTo>
                  <a:pt x="51520" y="72840"/>
                </a:lnTo>
                <a:lnTo>
                  <a:pt x="51510" y="72840"/>
                </a:lnTo>
                <a:lnTo>
                  <a:pt x="51460" y="72800"/>
                </a:lnTo>
                <a:lnTo>
                  <a:pt x="51430" y="72780"/>
                </a:lnTo>
                <a:lnTo>
                  <a:pt x="51430" y="72770"/>
                </a:lnTo>
                <a:lnTo>
                  <a:pt x="51430" y="72760"/>
                </a:lnTo>
                <a:lnTo>
                  <a:pt x="51410" y="72740"/>
                </a:lnTo>
                <a:lnTo>
                  <a:pt x="51390" y="72730"/>
                </a:lnTo>
                <a:lnTo>
                  <a:pt x="51400" y="72710"/>
                </a:lnTo>
                <a:lnTo>
                  <a:pt x="51400" y="72700"/>
                </a:lnTo>
                <a:lnTo>
                  <a:pt x="51410" y="72670"/>
                </a:lnTo>
                <a:lnTo>
                  <a:pt x="51410" y="72650"/>
                </a:lnTo>
                <a:lnTo>
                  <a:pt x="51370" y="72620"/>
                </a:lnTo>
                <a:lnTo>
                  <a:pt x="51290" y="72560"/>
                </a:lnTo>
                <a:lnTo>
                  <a:pt x="51180" y="72450"/>
                </a:lnTo>
                <a:lnTo>
                  <a:pt x="51110" y="72390"/>
                </a:lnTo>
                <a:lnTo>
                  <a:pt x="51100" y="72390"/>
                </a:lnTo>
                <a:lnTo>
                  <a:pt x="51070" y="72410"/>
                </a:lnTo>
                <a:lnTo>
                  <a:pt x="51040" y="72430"/>
                </a:lnTo>
                <a:lnTo>
                  <a:pt x="51020" y="72430"/>
                </a:lnTo>
                <a:lnTo>
                  <a:pt x="51010" y="72440"/>
                </a:lnTo>
                <a:lnTo>
                  <a:pt x="50990" y="72460"/>
                </a:lnTo>
                <a:lnTo>
                  <a:pt x="50980" y="72460"/>
                </a:lnTo>
                <a:lnTo>
                  <a:pt x="50960" y="72460"/>
                </a:lnTo>
                <a:lnTo>
                  <a:pt x="50890" y="72460"/>
                </a:lnTo>
                <a:lnTo>
                  <a:pt x="50870" y="72450"/>
                </a:lnTo>
                <a:lnTo>
                  <a:pt x="50850" y="72440"/>
                </a:lnTo>
                <a:lnTo>
                  <a:pt x="50830" y="72410"/>
                </a:lnTo>
                <a:lnTo>
                  <a:pt x="50770" y="72400"/>
                </a:lnTo>
                <a:lnTo>
                  <a:pt x="50700" y="72370"/>
                </a:lnTo>
                <a:lnTo>
                  <a:pt x="50560" y="72350"/>
                </a:lnTo>
                <a:lnTo>
                  <a:pt x="50450" y="72330"/>
                </a:lnTo>
                <a:lnTo>
                  <a:pt x="50430" y="72340"/>
                </a:lnTo>
                <a:lnTo>
                  <a:pt x="50420" y="72340"/>
                </a:lnTo>
                <a:lnTo>
                  <a:pt x="50370" y="72340"/>
                </a:lnTo>
                <a:lnTo>
                  <a:pt x="50360" y="72340"/>
                </a:lnTo>
                <a:lnTo>
                  <a:pt x="50350" y="72340"/>
                </a:lnTo>
                <a:lnTo>
                  <a:pt x="50330" y="72350"/>
                </a:lnTo>
                <a:lnTo>
                  <a:pt x="50300" y="72370"/>
                </a:lnTo>
                <a:lnTo>
                  <a:pt x="50290" y="72380"/>
                </a:lnTo>
                <a:lnTo>
                  <a:pt x="50280" y="72370"/>
                </a:lnTo>
                <a:lnTo>
                  <a:pt x="50260" y="72360"/>
                </a:lnTo>
                <a:lnTo>
                  <a:pt x="50230" y="72350"/>
                </a:lnTo>
                <a:lnTo>
                  <a:pt x="50210" y="72340"/>
                </a:lnTo>
                <a:lnTo>
                  <a:pt x="50210" y="72330"/>
                </a:lnTo>
                <a:lnTo>
                  <a:pt x="50210" y="72320"/>
                </a:lnTo>
                <a:lnTo>
                  <a:pt x="50210" y="72310"/>
                </a:lnTo>
                <a:lnTo>
                  <a:pt x="50210" y="72290"/>
                </a:lnTo>
                <a:lnTo>
                  <a:pt x="50210" y="72260"/>
                </a:lnTo>
                <a:lnTo>
                  <a:pt x="50200" y="72220"/>
                </a:lnTo>
                <a:lnTo>
                  <a:pt x="50190" y="72190"/>
                </a:lnTo>
                <a:lnTo>
                  <a:pt x="50200" y="72180"/>
                </a:lnTo>
                <a:lnTo>
                  <a:pt x="50230" y="72170"/>
                </a:lnTo>
                <a:lnTo>
                  <a:pt x="50290" y="72150"/>
                </a:lnTo>
                <a:lnTo>
                  <a:pt x="50320" y="72150"/>
                </a:lnTo>
                <a:lnTo>
                  <a:pt x="50340" y="72140"/>
                </a:lnTo>
                <a:lnTo>
                  <a:pt x="50340" y="72130"/>
                </a:lnTo>
                <a:lnTo>
                  <a:pt x="50350" y="72110"/>
                </a:lnTo>
                <a:lnTo>
                  <a:pt x="50360" y="72070"/>
                </a:lnTo>
                <a:lnTo>
                  <a:pt x="50370" y="72060"/>
                </a:lnTo>
                <a:lnTo>
                  <a:pt x="50370" y="72050"/>
                </a:lnTo>
                <a:lnTo>
                  <a:pt x="50390" y="72050"/>
                </a:lnTo>
                <a:lnTo>
                  <a:pt x="50410" y="72050"/>
                </a:lnTo>
                <a:lnTo>
                  <a:pt x="50530" y="72040"/>
                </a:lnTo>
                <a:lnTo>
                  <a:pt x="50540" y="72040"/>
                </a:lnTo>
                <a:lnTo>
                  <a:pt x="50550" y="72010"/>
                </a:lnTo>
                <a:lnTo>
                  <a:pt x="50560" y="71990"/>
                </a:lnTo>
                <a:lnTo>
                  <a:pt x="50560" y="71980"/>
                </a:lnTo>
                <a:lnTo>
                  <a:pt x="50530" y="71960"/>
                </a:lnTo>
                <a:lnTo>
                  <a:pt x="50510" y="71950"/>
                </a:lnTo>
                <a:lnTo>
                  <a:pt x="50480" y="71950"/>
                </a:lnTo>
                <a:lnTo>
                  <a:pt x="50440" y="71950"/>
                </a:lnTo>
                <a:lnTo>
                  <a:pt x="50430" y="71950"/>
                </a:lnTo>
                <a:lnTo>
                  <a:pt x="50350" y="71940"/>
                </a:lnTo>
                <a:lnTo>
                  <a:pt x="50320" y="71930"/>
                </a:lnTo>
                <a:lnTo>
                  <a:pt x="50320" y="71910"/>
                </a:lnTo>
                <a:lnTo>
                  <a:pt x="50320" y="71900"/>
                </a:lnTo>
                <a:lnTo>
                  <a:pt x="50320" y="71880"/>
                </a:lnTo>
                <a:lnTo>
                  <a:pt x="50320" y="71860"/>
                </a:lnTo>
                <a:lnTo>
                  <a:pt x="50320" y="71810"/>
                </a:lnTo>
                <a:lnTo>
                  <a:pt x="50310" y="71790"/>
                </a:lnTo>
                <a:lnTo>
                  <a:pt x="50290" y="71760"/>
                </a:lnTo>
                <a:lnTo>
                  <a:pt x="50270" y="71730"/>
                </a:lnTo>
                <a:lnTo>
                  <a:pt x="50270" y="71710"/>
                </a:lnTo>
                <a:lnTo>
                  <a:pt x="50270" y="71700"/>
                </a:lnTo>
                <a:lnTo>
                  <a:pt x="50240" y="71690"/>
                </a:lnTo>
                <a:lnTo>
                  <a:pt x="50230" y="71680"/>
                </a:lnTo>
                <a:lnTo>
                  <a:pt x="50210" y="71670"/>
                </a:lnTo>
                <a:lnTo>
                  <a:pt x="50200" y="71650"/>
                </a:lnTo>
                <a:lnTo>
                  <a:pt x="50220" y="71100"/>
                </a:lnTo>
                <a:lnTo>
                  <a:pt x="49930" y="70520"/>
                </a:lnTo>
                <a:lnTo>
                  <a:pt x="49760" y="69730"/>
                </a:lnTo>
                <a:lnTo>
                  <a:pt x="49480" y="69380"/>
                </a:lnTo>
                <a:lnTo>
                  <a:pt x="49440" y="69240"/>
                </a:lnTo>
                <a:lnTo>
                  <a:pt x="49470" y="69100"/>
                </a:lnTo>
                <a:lnTo>
                  <a:pt x="49360" y="69170"/>
                </a:lnTo>
                <a:lnTo>
                  <a:pt x="49060" y="69250"/>
                </a:lnTo>
                <a:lnTo>
                  <a:pt x="48500" y="69470"/>
                </a:lnTo>
                <a:lnTo>
                  <a:pt x="48430" y="69500"/>
                </a:lnTo>
                <a:lnTo>
                  <a:pt x="48330" y="69510"/>
                </a:lnTo>
                <a:lnTo>
                  <a:pt x="48300" y="69540"/>
                </a:lnTo>
                <a:lnTo>
                  <a:pt x="48290" y="69580"/>
                </a:lnTo>
                <a:lnTo>
                  <a:pt x="48310" y="69610"/>
                </a:lnTo>
                <a:lnTo>
                  <a:pt x="48340" y="69670"/>
                </a:lnTo>
                <a:lnTo>
                  <a:pt x="48340" y="69700"/>
                </a:lnTo>
                <a:lnTo>
                  <a:pt x="48300" y="69710"/>
                </a:lnTo>
                <a:lnTo>
                  <a:pt x="48240" y="69710"/>
                </a:lnTo>
                <a:lnTo>
                  <a:pt x="48200" y="69730"/>
                </a:lnTo>
                <a:lnTo>
                  <a:pt x="48180" y="69770"/>
                </a:lnTo>
                <a:lnTo>
                  <a:pt x="48180" y="69800"/>
                </a:lnTo>
                <a:lnTo>
                  <a:pt x="48170" y="69840"/>
                </a:lnTo>
                <a:lnTo>
                  <a:pt x="48060" y="69920"/>
                </a:lnTo>
                <a:lnTo>
                  <a:pt x="47980" y="69980"/>
                </a:lnTo>
                <a:lnTo>
                  <a:pt x="47920" y="70100"/>
                </a:lnTo>
                <a:lnTo>
                  <a:pt x="47910" y="70190"/>
                </a:lnTo>
                <a:lnTo>
                  <a:pt x="47720" y="70470"/>
                </a:lnTo>
                <a:lnTo>
                  <a:pt x="47520" y="70600"/>
                </a:lnTo>
                <a:lnTo>
                  <a:pt x="47440" y="70720"/>
                </a:lnTo>
                <a:lnTo>
                  <a:pt x="47340" y="70770"/>
                </a:lnTo>
                <a:lnTo>
                  <a:pt x="47280" y="70810"/>
                </a:lnTo>
                <a:lnTo>
                  <a:pt x="46950" y="71020"/>
                </a:lnTo>
                <a:lnTo>
                  <a:pt x="46800" y="71050"/>
                </a:lnTo>
                <a:lnTo>
                  <a:pt x="46680" y="71020"/>
                </a:lnTo>
                <a:lnTo>
                  <a:pt x="46540" y="70990"/>
                </a:lnTo>
                <a:lnTo>
                  <a:pt x="46510" y="70960"/>
                </a:lnTo>
                <a:lnTo>
                  <a:pt x="46490" y="70950"/>
                </a:lnTo>
                <a:lnTo>
                  <a:pt x="46460" y="70930"/>
                </a:lnTo>
                <a:lnTo>
                  <a:pt x="46430" y="70930"/>
                </a:lnTo>
                <a:lnTo>
                  <a:pt x="46390" y="70930"/>
                </a:lnTo>
                <a:lnTo>
                  <a:pt x="46360" y="70950"/>
                </a:lnTo>
                <a:lnTo>
                  <a:pt x="46350" y="70950"/>
                </a:lnTo>
                <a:lnTo>
                  <a:pt x="46330" y="70950"/>
                </a:lnTo>
                <a:lnTo>
                  <a:pt x="46280" y="70970"/>
                </a:lnTo>
                <a:lnTo>
                  <a:pt x="46200" y="70980"/>
                </a:lnTo>
                <a:lnTo>
                  <a:pt x="45940" y="70950"/>
                </a:lnTo>
                <a:lnTo>
                  <a:pt x="45740" y="70900"/>
                </a:lnTo>
                <a:lnTo>
                  <a:pt x="45590" y="70940"/>
                </a:lnTo>
                <a:lnTo>
                  <a:pt x="45380" y="70910"/>
                </a:lnTo>
                <a:lnTo>
                  <a:pt x="45270" y="70900"/>
                </a:lnTo>
                <a:lnTo>
                  <a:pt x="45150" y="70880"/>
                </a:lnTo>
                <a:lnTo>
                  <a:pt x="45150" y="70550"/>
                </a:lnTo>
                <a:lnTo>
                  <a:pt x="45070" y="70380"/>
                </a:lnTo>
                <a:lnTo>
                  <a:pt x="45070" y="70290"/>
                </a:lnTo>
                <a:lnTo>
                  <a:pt x="45190" y="70080"/>
                </a:lnTo>
                <a:lnTo>
                  <a:pt x="45120" y="69810"/>
                </a:lnTo>
                <a:lnTo>
                  <a:pt x="45120" y="69650"/>
                </a:lnTo>
                <a:lnTo>
                  <a:pt x="45040" y="69520"/>
                </a:lnTo>
                <a:lnTo>
                  <a:pt x="45340" y="69220"/>
                </a:lnTo>
                <a:lnTo>
                  <a:pt x="45280" y="68990"/>
                </a:lnTo>
                <a:lnTo>
                  <a:pt x="45200" y="68880"/>
                </a:lnTo>
                <a:lnTo>
                  <a:pt x="45190" y="68640"/>
                </a:lnTo>
                <a:lnTo>
                  <a:pt x="45190" y="68560"/>
                </a:lnTo>
                <a:lnTo>
                  <a:pt x="45130" y="68440"/>
                </a:lnTo>
                <a:lnTo>
                  <a:pt x="45000" y="68200"/>
                </a:lnTo>
                <a:lnTo>
                  <a:pt x="44950" y="68160"/>
                </a:lnTo>
                <a:lnTo>
                  <a:pt x="44890" y="68170"/>
                </a:lnTo>
                <a:lnTo>
                  <a:pt x="44830" y="68230"/>
                </a:lnTo>
                <a:lnTo>
                  <a:pt x="44770" y="68290"/>
                </a:lnTo>
                <a:lnTo>
                  <a:pt x="44690" y="68440"/>
                </a:lnTo>
                <a:lnTo>
                  <a:pt x="44610" y="68560"/>
                </a:lnTo>
                <a:lnTo>
                  <a:pt x="44540" y="68640"/>
                </a:lnTo>
                <a:lnTo>
                  <a:pt x="44540" y="68790"/>
                </a:lnTo>
                <a:lnTo>
                  <a:pt x="44550" y="68880"/>
                </a:lnTo>
                <a:lnTo>
                  <a:pt x="44550" y="68930"/>
                </a:lnTo>
                <a:lnTo>
                  <a:pt x="44570" y="69060"/>
                </a:lnTo>
                <a:lnTo>
                  <a:pt x="44190" y="69120"/>
                </a:lnTo>
                <a:lnTo>
                  <a:pt x="43780" y="69060"/>
                </a:lnTo>
                <a:lnTo>
                  <a:pt x="43710" y="68460"/>
                </a:lnTo>
                <a:lnTo>
                  <a:pt x="43820" y="68140"/>
                </a:lnTo>
                <a:lnTo>
                  <a:pt x="43440" y="67870"/>
                </a:lnTo>
                <a:lnTo>
                  <a:pt x="43390" y="67310"/>
                </a:lnTo>
                <a:lnTo>
                  <a:pt x="43010" y="66980"/>
                </a:lnTo>
                <a:lnTo>
                  <a:pt x="42680" y="66740"/>
                </a:lnTo>
                <a:lnTo>
                  <a:pt x="41650" y="66320"/>
                </a:lnTo>
                <a:lnTo>
                  <a:pt x="40800" y="65780"/>
                </a:lnTo>
                <a:lnTo>
                  <a:pt x="40820" y="65620"/>
                </a:lnTo>
                <a:lnTo>
                  <a:pt x="41050" y="65450"/>
                </a:lnTo>
                <a:lnTo>
                  <a:pt x="41090" y="65050"/>
                </a:lnTo>
                <a:lnTo>
                  <a:pt x="41200" y="64910"/>
                </a:lnTo>
                <a:lnTo>
                  <a:pt x="41150" y="64710"/>
                </a:lnTo>
                <a:lnTo>
                  <a:pt x="41120" y="64470"/>
                </a:lnTo>
                <a:lnTo>
                  <a:pt x="41320" y="64010"/>
                </a:lnTo>
                <a:lnTo>
                  <a:pt x="41460" y="63510"/>
                </a:lnTo>
                <a:lnTo>
                  <a:pt x="41480" y="63430"/>
                </a:lnTo>
                <a:lnTo>
                  <a:pt x="41500" y="63440"/>
                </a:lnTo>
                <a:lnTo>
                  <a:pt x="41560" y="63460"/>
                </a:lnTo>
                <a:lnTo>
                  <a:pt x="41630" y="63440"/>
                </a:lnTo>
                <a:lnTo>
                  <a:pt x="41680" y="63480"/>
                </a:lnTo>
                <a:lnTo>
                  <a:pt x="41700" y="63490"/>
                </a:lnTo>
                <a:lnTo>
                  <a:pt x="41730" y="63500"/>
                </a:lnTo>
                <a:lnTo>
                  <a:pt x="41770" y="63480"/>
                </a:lnTo>
                <a:lnTo>
                  <a:pt x="41770" y="63470"/>
                </a:lnTo>
                <a:lnTo>
                  <a:pt x="41800" y="63420"/>
                </a:lnTo>
                <a:lnTo>
                  <a:pt x="41830" y="63390"/>
                </a:lnTo>
                <a:lnTo>
                  <a:pt x="41860" y="63380"/>
                </a:lnTo>
                <a:lnTo>
                  <a:pt x="41920" y="63370"/>
                </a:lnTo>
                <a:lnTo>
                  <a:pt x="41930" y="63360"/>
                </a:lnTo>
                <a:lnTo>
                  <a:pt x="41970" y="63390"/>
                </a:lnTo>
                <a:lnTo>
                  <a:pt x="42000" y="63390"/>
                </a:lnTo>
                <a:lnTo>
                  <a:pt x="42050" y="63310"/>
                </a:lnTo>
                <a:lnTo>
                  <a:pt x="42130" y="63320"/>
                </a:lnTo>
                <a:lnTo>
                  <a:pt x="42170" y="63310"/>
                </a:lnTo>
                <a:lnTo>
                  <a:pt x="42210" y="63330"/>
                </a:lnTo>
                <a:lnTo>
                  <a:pt x="42340" y="63290"/>
                </a:lnTo>
                <a:lnTo>
                  <a:pt x="42390" y="63300"/>
                </a:lnTo>
                <a:lnTo>
                  <a:pt x="42550" y="63250"/>
                </a:lnTo>
                <a:lnTo>
                  <a:pt x="42970" y="63270"/>
                </a:lnTo>
                <a:lnTo>
                  <a:pt x="43330" y="62980"/>
                </a:lnTo>
                <a:lnTo>
                  <a:pt x="43720" y="62310"/>
                </a:lnTo>
                <a:lnTo>
                  <a:pt x="43920" y="62000"/>
                </a:lnTo>
                <a:lnTo>
                  <a:pt x="43760" y="61440"/>
                </a:lnTo>
                <a:lnTo>
                  <a:pt x="43630" y="61050"/>
                </a:lnTo>
                <a:lnTo>
                  <a:pt x="43620" y="60980"/>
                </a:lnTo>
                <a:lnTo>
                  <a:pt x="43600" y="60920"/>
                </a:lnTo>
                <a:lnTo>
                  <a:pt x="43590" y="60840"/>
                </a:lnTo>
                <a:lnTo>
                  <a:pt x="43570" y="60780"/>
                </a:lnTo>
                <a:lnTo>
                  <a:pt x="43550" y="60740"/>
                </a:lnTo>
                <a:lnTo>
                  <a:pt x="43520" y="60590"/>
                </a:lnTo>
                <a:lnTo>
                  <a:pt x="43490" y="60460"/>
                </a:lnTo>
                <a:lnTo>
                  <a:pt x="43450" y="60390"/>
                </a:lnTo>
                <a:lnTo>
                  <a:pt x="43440" y="60380"/>
                </a:lnTo>
                <a:lnTo>
                  <a:pt x="43420" y="60350"/>
                </a:lnTo>
                <a:lnTo>
                  <a:pt x="43350" y="60320"/>
                </a:lnTo>
                <a:lnTo>
                  <a:pt x="43310" y="60300"/>
                </a:lnTo>
                <a:lnTo>
                  <a:pt x="43200" y="60280"/>
                </a:lnTo>
                <a:lnTo>
                  <a:pt x="43050" y="60280"/>
                </a:lnTo>
                <a:lnTo>
                  <a:pt x="43000" y="60270"/>
                </a:lnTo>
                <a:lnTo>
                  <a:pt x="42800" y="60280"/>
                </a:lnTo>
                <a:lnTo>
                  <a:pt x="42740" y="60270"/>
                </a:lnTo>
                <a:lnTo>
                  <a:pt x="42650" y="60260"/>
                </a:lnTo>
                <a:lnTo>
                  <a:pt x="42600" y="60260"/>
                </a:lnTo>
                <a:lnTo>
                  <a:pt x="42600" y="60220"/>
                </a:lnTo>
                <a:lnTo>
                  <a:pt x="42590" y="60180"/>
                </a:lnTo>
                <a:lnTo>
                  <a:pt x="42570" y="60140"/>
                </a:lnTo>
                <a:lnTo>
                  <a:pt x="42560" y="60090"/>
                </a:lnTo>
                <a:lnTo>
                  <a:pt x="42550" y="60030"/>
                </a:lnTo>
                <a:lnTo>
                  <a:pt x="42520" y="59950"/>
                </a:lnTo>
                <a:lnTo>
                  <a:pt x="42550" y="59930"/>
                </a:lnTo>
                <a:lnTo>
                  <a:pt x="42550" y="59920"/>
                </a:lnTo>
                <a:lnTo>
                  <a:pt x="42570" y="59900"/>
                </a:lnTo>
                <a:lnTo>
                  <a:pt x="42600" y="59880"/>
                </a:lnTo>
                <a:lnTo>
                  <a:pt x="42630" y="59850"/>
                </a:lnTo>
                <a:lnTo>
                  <a:pt x="42650" y="59830"/>
                </a:lnTo>
                <a:lnTo>
                  <a:pt x="42690" y="59810"/>
                </a:lnTo>
                <a:lnTo>
                  <a:pt x="42720" y="59770"/>
                </a:lnTo>
                <a:lnTo>
                  <a:pt x="42740" y="59750"/>
                </a:lnTo>
                <a:lnTo>
                  <a:pt x="42770" y="59730"/>
                </a:lnTo>
                <a:lnTo>
                  <a:pt x="42800" y="59700"/>
                </a:lnTo>
                <a:lnTo>
                  <a:pt x="42810" y="59670"/>
                </a:lnTo>
                <a:lnTo>
                  <a:pt x="42830" y="59660"/>
                </a:lnTo>
                <a:lnTo>
                  <a:pt x="42850" y="59650"/>
                </a:lnTo>
                <a:lnTo>
                  <a:pt x="42880" y="59620"/>
                </a:lnTo>
                <a:lnTo>
                  <a:pt x="42910" y="59580"/>
                </a:lnTo>
                <a:lnTo>
                  <a:pt x="42940" y="59560"/>
                </a:lnTo>
                <a:lnTo>
                  <a:pt x="42960" y="59530"/>
                </a:lnTo>
                <a:lnTo>
                  <a:pt x="42970" y="59520"/>
                </a:lnTo>
                <a:lnTo>
                  <a:pt x="42990" y="59500"/>
                </a:lnTo>
                <a:lnTo>
                  <a:pt x="43010" y="59480"/>
                </a:lnTo>
                <a:lnTo>
                  <a:pt x="43020" y="59480"/>
                </a:lnTo>
                <a:lnTo>
                  <a:pt x="43050" y="59440"/>
                </a:lnTo>
                <a:lnTo>
                  <a:pt x="43060" y="59420"/>
                </a:lnTo>
                <a:lnTo>
                  <a:pt x="43070" y="59410"/>
                </a:lnTo>
                <a:lnTo>
                  <a:pt x="43080" y="59410"/>
                </a:lnTo>
                <a:lnTo>
                  <a:pt x="43090" y="59390"/>
                </a:lnTo>
                <a:lnTo>
                  <a:pt x="43130" y="59360"/>
                </a:lnTo>
                <a:lnTo>
                  <a:pt x="43150" y="59330"/>
                </a:lnTo>
                <a:lnTo>
                  <a:pt x="43180" y="59300"/>
                </a:lnTo>
                <a:lnTo>
                  <a:pt x="43200" y="59270"/>
                </a:lnTo>
                <a:lnTo>
                  <a:pt x="43210" y="59260"/>
                </a:lnTo>
                <a:lnTo>
                  <a:pt x="43230" y="59240"/>
                </a:lnTo>
                <a:lnTo>
                  <a:pt x="43240" y="59250"/>
                </a:lnTo>
                <a:lnTo>
                  <a:pt x="43240" y="59270"/>
                </a:lnTo>
                <a:lnTo>
                  <a:pt x="43260" y="59270"/>
                </a:lnTo>
                <a:lnTo>
                  <a:pt x="43270" y="59280"/>
                </a:lnTo>
                <a:lnTo>
                  <a:pt x="43300" y="59300"/>
                </a:lnTo>
                <a:lnTo>
                  <a:pt x="43320" y="59330"/>
                </a:lnTo>
                <a:lnTo>
                  <a:pt x="43330" y="59340"/>
                </a:lnTo>
                <a:lnTo>
                  <a:pt x="43350" y="59350"/>
                </a:lnTo>
                <a:lnTo>
                  <a:pt x="43360" y="59360"/>
                </a:lnTo>
                <a:lnTo>
                  <a:pt x="43380" y="59380"/>
                </a:lnTo>
                <a:lnTo>
                  <a:pt x="43410" y="59400"/>
                </a:lnTo>
                <a:lnTo>
                  <a:pt x="43420" y="59410"/>
                </a:lnTo>
                <a:lnTo>
                  <a:pt x="43460" y="59450"/>
                </a:lnTo>
                <a:lnTo>
                  <a:pt x="43480" y="59460"/>
                </a:lnTo>
                <a:lnTo>
                  <a:pt x="43530" y="59510"/>
                </a:lnTo>
                <a:lnTo>
                  <a:pt x="43550" y="59530"/>
                </a:lnTo>
                <a:lnTo>
                  <a:pt x="43570" y="59540"/>
                </a:lnTo>
                <a:lnTo>
                  <a:pt x="43580" y="59550"/>
                </a:lnTo>
                <a:lnTo>
                  <a:pt x="43620" y="59600"/>
                </a:lnTo>
                <a:lnTo>
                  <a:pt x="43620" y="59590"/>
                </a:lnTo>
                <a:lnTo>
                  <a:pt x="43640" y="59620"/>
                </a:lnTo>
                <a:lnTo>
                  <a:pt x="43720" y="59700"/>
                </a:lnTo>
                <a:lnTo>
                  <a:pt x="43790" y="59720"/>
                </a:lnTo>
                <a:lnTo>
                  <a:pt x="43850" y="59710"/>
                </a:lnTo>
                <a:lnTo>
                  <a:pt x="44000" y="59690"/>
                </a:lnTo>
                <a:lnTo>
                  <a:pt x="44180" y="59670"/>
                </a:lnTo>
                <a:lnTo>
                  <a:pt x="44250" y="59670"/>
                </a:lnTo>
                <a:lnTo>
                  <a:pt x="44340" y="59670"/>
                </a:lnTo>
                <a:lnTo>
                  <a:pt x="44390" y="59650"/>
                </a:lnTo>
                <a:lnTo>
                  <a:pt x="44510" y="59650"/>
                </a:lnTo>
                <a:lnTo>
                  <a:pt x="44540" y="59670"/>
                </a:lnTo>
                <a:lnTo>
                  <a:pt x="44550" y="59670"/>
                </a:lnTo>
                <a:lnTo>
                  <a:pt x="44610" y="59670"/>
                </a:lnTo>
                <a:lnTo>
                  <a:pt x="44620" y="59670"/>
                </a:lnTo>
                <a:lnTo>
                  <a:pt x="44630" y="59680"/>
                </a:lnTo>
                <a:lnTo>
                  <a:pt x="44720" y="59680"/>
                </a:lnTo>
                <a:lnTo>
                  <a:pt x="44740" y="59690"/>
                </a:lnTo>
                <a:lnTo>
                  <a:pt x="44810" y="59690"/>
                </a:lnTo>
                <a:lnTo>
                  <a:pt x="44830" y="59700"/>
                </a:lnTo>
                <a:lnTo>
                  <a:pt x="44840" y="59720"/>
                </a:lnTo>
                <a:lnTo>
                  <a:pt x="44850" y="59700"/>
                </a:lnTo>
                <a:lnTo>
                  <a:pt x="44930" y="59700"/>
                </a:lnTo>
                <a:lnTo>
                  <a:pt x="44960" y="59720"/>
                </a:lnTo>
                <a:lnTo>
                  <a:pt x="44970" y="59720"/>
                </a:lnTo>
                <a:lnTo>
                  <a:pt x="44970" y="59770"/>
                </a:lnTo>
                <a:lnTo>
                  <a:pt x="45000" y="59760"/>
                </a:lnTo>
                <a:lnTo>
                  <a:pt x="45010" y="59750"/>
                </a:lnTo>
                <a:lnTo>
                  <a:pt x="45040" y="59720"/>
                </a:lnTo>
                <a:lnTo>
                  <a:pt x="45050" y="59710"/>
                </a:lnTo>
                <a:lnTo>
                  <a:pt x="45050" y="59700"/>
                </a:lnTo>
                <a:lnTo>
                  <a:pt x="45060" y="59700"/>
                </a:lnTo>
                <a:lnTo>
                  <a:pt x="45080" y="59710"/>
                </a:lnTo>
                <a:lnTo>
                  <a:pt x="45090" y="59700"/>
                </a:lnTo>
                <a:lnTo>
                  <a:pt x="45090" y="59690"/>
                </a:lnTo>
                <a:lnTo>
                  <a:pt x="45110" y="59680"/>
                </a:lnTo>
                <a:lnTo>
                  <a:pt x="45140" y="59680"/>
                </a:lnTo>
                <a:lnTo>
                  <a:pt x="45150" y="59690"/>
                </a:lnTo>
                <a:lnTo>
                  <a:pt x="45140" y="59720"/>
                </a:lnTo>
                <a:lnTo>
                  <a:pt x="45140" y="59730"/>
                </a:lnTo>
                <a:lnTo>
                  <a:pt x="45240" y="59720"/>
                </a:lnTo>
                <a:lnTo>
                  <a:pt x="45320" y="59750"/>
                </a:lnTo>
                <a:lnTo>
                  <a:pt x="46190" y="59790"/>
                </a:lnTo>
                <a:lnTo>
                  <a:pt x="46340" y="59780"/>
                </a:lnTo>
                <a:lnTo>
                  <a:pt x="46360" y="59780"/>
                </a:lnTo>
                <a:lnTo>
                  <a:pt x="46550" y="59770"/>
                </a:lnTo>
                <a:lnTo>
                  <a:pt x="47030" y="59730"/>
                </a:lnTo>
                <a:lnTo>
                  <a:pt x="47330" y="59630"/>
                </a:lnTo>
                <a:lnTo>
                  <a:pt x="47430" y="59550"/>
                </a:lnTo>
                <a:lnTo>
                  <a:pt x="47480" y="59510"/>
                </a:lnTo>
                <a:lnTo>
                  <a:pt x="47520" y="59440"/>
                </a:lnTo>
                <a:lnTo>
                  <a:pt x="47530" y="59350"/>
                </a:lnTo>
                <a:lnTo>
                  <a:pt x="47540" y="59270"/>
                </a:lnTo>
                <a:lnTo>
                  <a:pt x="47590" y="59200"/>
                </a:lnTo>
                <a:lnTo>
                  <a:pt x="47630" y="59140"/>
                </a:lnTo>
                <a:lnTo>
                  <a:pt x="47720" y="59110"/>
                </a:lnTo>
                <a:lnTo>
                  <a:pt x="47810" y="59120"/>
                </a:lnTo>
                <a:lnTo>
                  <a:pt x="47910" y="59220"/>
                </a:lnTo>
                <a:lnTo>
                  <a:pt x="47960" y="59330"/>
                </a:lnTo>
                <a:lnTo>
                  <a:pt x="48060" y="59380"/>
                </a:lnTo>
                <a:lnTo>
                  <a:pt x="48130" y="59360"/>
                </a:lnTo>
                <a:lnTo>
                  <a:pt x="48180" y="59230"/>
                </a:lnTo>
                <a:lnTo>
                  <a:pt x="48350" y="59030"/>
                </a:lnTo>
                <a:lnTo>
                  <a:pt x="48440" y="58940"/>
                </a:lnTo>
                <a:lnTo>
                  <a:pt x="48510" y="58910"/>
                </a:lnTo>
                <a:lnTo>
                  <a:pt x="48600" y="58850"/>
                </a:lnTo>
                <a:lnTo>
                  <a:pt x="48640" y="58850"/>
                </a:lnTo>
                <a:lnTo>
                  <a:pt x="48680" y="58820"/>
                </a:lnTo>
                <a:lnTo>
                  <a:pt x="48720" y="58800"/>
                </a:lnTo>
                <a:lnTo>
                  <a:pt x="48790" y="58730"/>
                </a:lnTo>
                <a:lnTo>
                  <a:pt x="48800" y="58690"/>
                </a:lnTo>
                <a:lnTo>
                  <a:pt x="48810" y="58650"/>
                </a:lnTo>
                <a:lnTo>
                  <a:pt x="48850" y="58640"/>
                </a:lnTo>
                <a:lnTo>
                  <a:pt x="48900" y="58660"/>
                </a:lnTo>
                <a:lnTo>
                  <a:pt x="48960" y="58650"/>
                </a:lnTo>
                <a:lnTo>
                  <a:pt x="49070" y="58600"/>
                </a:lnTo>
                <a:lnTo>
                  <a:pt x="49240" y="58480"/>
                </a:lnTo>
                <a:lnTo>
                  <a:pt x="49690" y="58420"/>
                </a:lnTo>
                <a:lnTo>
                  <a:pt x="49710" y="58500"/>
                </a:lnTo>
                <a:lnTo>
                  <a:pt x="49840" y="58790"/>
                </a:lnTo>
                <a:lnTo>
                  <a:pt x="49860" y="58900"/>
                </a:lnTo>
                <a:lnTo>
                  <a:pt x="49980" y="58980"/>
                </a:lnTo>
                <a:lnTo>
                  <a:pt x="50200" y="59080"/>
                </a:lnTo>
                <a:lnTo>
                  <a:pt x="50270" y="59160"/>
                </a:lnTo>
                <a:lnTo>
                  <a:pt x="50370" y="59210"/>
                </a:lnTo>
                <a:lnTo>
                  <a:pt x="50460" y="59210"/>
                </a:lnTo>
                <a:lnTo>
                  <a:pt x="50510" y="59230"/>
                </a:lnTo>
                <a:lnTo>
                  <a:pt x="50570" y="59270"/>
                </a:lnTo>
                <a:lnTo>
                  <a:pt x="50590" y="59380"/>
                </a:lnTo>
                <a:lnTo>
                  <a:pt x="50680" y="59580"/>
                </a:lnTo>
                <a:lnTo>
                  <a:pt x="50780" y="59690"/>
                </a:lnTo>
                <a:lnTo>
                  <a:pt x="50810" y="59730"/>
                </a:lnTo>
                <a:lnTo>
                  <a:pt x="50860" y="59760"/>
                </a:lnTo>
                <a:lnTo>
                  <a:pt x="50890" y="59810"/>
                </a:lnTo>
                <a:lnTo>
                  <a:pt x="50880" y="59870"/>
                </a:lnTo>
                <a:lnTo>
                  <a:pt x="50810" y="59950"/>
                </a:lnTo>
                <a:lnTo>
                  <a:pt x="50750" y="59980"/>
                </a:lnTo>
                <a:lnTo>
                  <a:pt x="50690" y="60070"/>
                </a:lnTo>
                <a:lnTo>
                  <a:pt x="50700" y="60160"/>
                </a:lnTo>
                <a:lnTo>
                  <a:pt x="50710" y="60180"/>
                </a:lnTo>
                <a:lnTo>
                  <a:pt x="50740" y="60210"/>
                </a:lnTo>
                <a:lnTo>
                  <a:pt x="50790" y="60220"/>
                </a:lnTo>
                <a:lnTo>
                  <a:pt x="50870" y="60210"/>
                </a:lnTo>
                <a:lnTo>
                  <a:pt x="50930" y="60190"/>
                </a:lnTo>
                <a:lnTo>
                  <a:pt x="50970" y="60200"/>
                </a:lnTo>
                <a:lnTo>
                  <a:pt x="51010" y="60210"/>
                </a:lnTo>
                <a:lnTo>
                  <a:pt x="51030" y="60240"/>
                </a:lnTo>
                <a:lnTo>
                  <a:pt x="51070" y="60270"/>
                </a:lnTo>
                <a:lnTo>
                  <a:pt x="51120" y="60290"/>
                </a:lnTo>
                <a:lnTo>
                  <a:pt x="51160" y="60270"/>
                </a:lnTo>
                <a:lnTo>
                  <a:pt x="51190" y="60280"/>
                </a:lnTo>
                <a:lnTo>
                  <a:pt x="51230" y="60290"/>
                </a:lnTo>
                <a:lnTo>
                  <a:pt x="51260" y="60300"/>
                </a:lnTo>
                <a:lnTo>
                  <a:pt x="51290" y="60290"/>
                </a:lnTo>
                <a:lnTo>
                  <a:pt x="51330" y="60310"/>
                </a:lnTo>
                <a:lnTo>
                  <a:pt x="51350" y="60310"/>
                </a:lnTo>
                <a:lnTo>
                  <a:pt x="51400" y="60280"/>
                </a:lnTo>
                <a:lnTo>
                  <a:pt x="51450" y="60280"/>
                </a:lnTo>
                <a:lnTo>
                  <a:pt x="51620" y="60300"/>
                </a:lnTo>
                <a:lnTo>
                  <a:pt x="51780" y="60300"/>
                </a:lnTo>
                <a:lnTo>
                  <a:pt x="51820" y="60310"/>
                </a:lnTo>
                <a:lnTo>
                  <a:pt x="51880" y="60340"/>
                </a:lnTo>
                <a:lnTo>
                  <a:pt x="51910" y="60300"/>
                </a:lnTo>
                <a:lnTo>
                  <a:pt x="51940" y="60250"/>
                </a:lnTo>
                <a:lnTo>
                  <a:pt x="51990" y="60200"/>
                </a:lnTo>
                <a:lnTo>
                  <a:pt x="52210" y="60030"/>
                </a:lnTo>
                <a:lnTo>
                  <a:pt x="52360" y="59810"/>
                </a:lnTo>
                <a:lnTo>
                  <a:pt x="52410" y="59580"/>
                </a:lnTo>
                <a:lnTo>
                  <a:pt x="52470" y="59480"/>
                </a:lnTo>
                <a:lnTo>
                  <a:pt x="52540" y="59450"/>
                </a:lnTo>
                <a:lnTo>
                  <a:pt x="52690" y="59180"/>
                </a:lnTo>
                <a:lnTo>
                  <a:pt x="52840" y="58920"/>
                </a:lnTo>
                <a:lnTo>
                  <a:pt x="53010" y="58940"/>
                </a:lnTo>
                <a:lnTo>
                  <a:pt x="53160" y="58940"/>
                </a:lnTo>
                <a:lnTo>
                  <a:pt x="53330" y="59030"/>
                </a:lnTo>
                <a:lnTo>
                  <a:pt x="53470" y="59100"/>
                </a:lnTo>
                <a:lnTo>
                  <a:pt x="53540" y="59090"/>
                </a:lnTo>
                <a:lnTo>
                  <a:pt x="53570" y="59040"/>
                </a:lnTo>
                <a:lnTo>
                  <a:pt x="53660" y="58960"/>
                </a:lnTo>
                <a:lnTo>
                  <a:pt x="53810" y="58980"/>
                </a:lnTo>
                <a:lnTo>
                  <a:pt x="53870" y="58960"/>
                </a:lnTo>
                <a:lnTo>
                  <a:pt x="53860" y="58870"/>
                </a:lnTo>
                <a:lnTo>
                  <a:pt x="53830" y="58770"/>
                </a:lnTo>
                <a:lnTo>
                  <a:pt x="53850" y="58700"/>
                </a:lnTo>
                <a:lnTo>
                  <a:pt x="53850" y="58660"/>
                </a:lnTo>
                <a:lnTo>
                  <a:pt x="53800" y="58640"/>
                </a:lnTo>
                <a:lnTo>
                  <a:pt x="53780" y="58620"/>
                </a:lnTo>
                <a:lnTo>
                  <a:pt x="53740" y="58600"/>
                </a:lnTo>
                <a:lnTo>
                  <a:pt x="53720" y="58580"/>
                </a:lnTo>
                <a:lnTo>
                  <a:pt x="53760" y="58520"/>
                </a:lnTo>
                <a:lnTo>
                  <a:pt x="53770" y="58460"/>
                </a:lnTo>
                <a:lnTo>
                  <a:pt x="53800" y="58410"/>
                </a:lnTo>
                <a:lnTo>
                  <a:pt x="53820" y="58370"/>
                </a:lnTo>
                <a:lnTo>
                  <a:pt x="53870" y="58340"/>
                </a:lnTo>
                <a:lnTo>
                  <a:pt x="53900" y="58320"/>
                </a:lnTo>
                <a:lnTo>
                  <a:pt x="53940" y="58310"/>
                </a:lnTo>
                <a:lnTo>
                  <a:pt x="53970" y="58290"/>
                </a:lnTo>
                <a:lnTo>
                  <a:pt x="53990" y="58220"/>
                </a:lnTo>
                <a:lnTo>
                  <a:pt x="53870" y="58130"/>
                </a:lnTo>
                <a:lnTo>
                  <a:pt x="53860" y="58040"/>
                </a:lnTo>
                <a:lnTo>
                  <a:pt x="53880" y="57980"/>
                </a:lnTo>
                <a:lnTo>
                  <a:pt x="53930" y="57960"/>
                </a:lnTo>
                <a:lnTo>
                  <a:pt x="53980" y="57980"/>
                </a:lnTo>
                <a:lnTo>
                  <a:pt x="54040" y="58030"/>
                </a:lnTo>
                <a:lnTo>
                  <a:pt x="54070" y="58110"/>
                </a:lnTo>
                <a:lnTo>
                  <a:pt x="54150" y="58190"/>
                </a:lnTo>
                <a:lnTo>
                  <a:pt x="54200" y="58190"/>
                </a:lnTo>
                <a:lnTo>
                  <a:pt x="54230" y="58200"/>
                </a:lnTo>
                <a:lnTo>
                  <a:pt x="54280" y="58200"/>
                </a:lnTo>
                <a:lnTo>
                  <a:pt x="54350" y="58180"/>
                </a:lnTo>
                <a:lnTo>
                  <a:pt x="54410" y="58180"/>
                </a:lnTo>
                <a:lnTo>
                  <a:pt x="54450" y="58190"/>
                </a:lnTo>
                <a:lnTo>
                  <a:pt x="54480" y="58220"/>
                </a:lnTo>
                <a:lnTo>
                  <a:pt x="54460" y="58290"/>
                </a:lnTo>
                <a:lnTo>
                  <a:pt x="54460" y="58340"/>
                </a:lnTo>
                <a:lnTo>
                  <a:pt x="54440" y="58370"/>
                </a:lnTo>
                <a:lnTo>
                  <a:pt x="54440" y="58400"/>
                </a:lnTo>
                <a:lnTo>
                  <a:pt x="54480" y="58420"/>
                </a:lnTo>
                <a:lnTo>
                  <a:pt x="54580" y="58410"/>
                </a:lnTo>
                <a:lnTo>
                  <a:pt x="54930" y="58380"/>
                </a:lnTo>
                <a:lnTo>
                  <a:pt x="54950" y="58320"/>
                </a:lnTo>
                <a:lnTo>
                  <a:pt x="54950" y="58260"/>
                </a:lnTo>
                <a:lnTo>
                  <a:pt x="54960" y="58170"/>
                </a:lnTo>
                <a:lnTo>
                  <a:pt x="55030" y="58160"/>
                </a:lnTo>
                <a:lnTo>
                  <a:pt x="55100" y="58200"/>
                </a:lnTo>
                <a:lnTo>
                  <a:pt x="55130" y="58320"/>
                </a:lnTo>
                <a:lnTo>
                  <a:pt x="55210" y="58330"/>
                </a:lnTo>
                <a:lnTo>
                  <a:pt x="55270" y="58240"/>
                </a:lnTo>
                <a:lnTo>
                  <a:pt x="55310" y="58130"/>
                </a:lnTo>
                <a:lnTo>
                  <a:pt x="55400" y="58060"/>
                </a:lnTo>
                <a:lnTo>
                  <a:pt x="55450" y="57970"/>
                </a:lnTo>
                <a:lnTo>
                  <a:pt x="55570" y="57990"/>
                </a:lnTo>
                <a:lnTo>
                  <a:pt x="55620" y="58140"/>
                </a:lnTo>
                <a:lnTo>
                  <a:pt x="55730" y="58210"/>
                </a:lnTo>
                <a:lnTo>
                  <a:pt x="55760" y="58380"/>
                </a:lnTo>
                <a:lnTo>
                  <a:pt x="55840" y="58560"/>
                </a:lnTo>
                <a:lnTo>
                  <a:pt x="55940" y="58720"/>
                </a:lnTo>
                <a:lnTo>
                  <a:pt x="56120" y="58890"/>
                </a:lnTo>
                <a:lnTo>
                  <a:pt x="56330" y="59040"/>
                </a:lnTo>
                <a:lnTo>
                  <a:pt x="56490" y="59290"/>
                </a:lnTo>
                <a:lnTo>
                  <a:pt x="56400" y="59780"/>
                </a:lnTo>
                <a:lnTo>
                  <a:pt x="56490" y="60170"/>
                </a:lnTo>
                <a:lnTo>
                  <a:pt x="57010" y="60730"/>
                </a:lnTo>
                <a:lnTo>
                  <a:pt x="57730" y="61010"/>
                </a:lnTo>
                <a:lnTo>
                  <a:pt x="58080" y="61280"/>
                </a:lnTo>
                <a:lnTo>
                  <a:pt x="58540" y="61380"/>
                </a:lnTo>
                <a:lnTo>
                  <a:pt x="59320" y="61500"/>
                </a:lnTo>
                <a:lnTo>
                  <a:pt x="60280" y="61540"/>
                </a:lnTo>
                <a:lnTo>
                  <a:pt x="60950" y="61230"/>
                </a:lnTo>
                <a:lnTo>
                  <a:pt x="61530" y="60820"/>
                </a:lnTo>
                <a:lnTo>
                  <a:pt x="62030" y="60680"/>
                </a:lnTo>
                <a:lnTo>
                  <a:pt x="62750" y="60650"/>
                </a:lnTo>
                <a:lnTo>
                  <a:pt x="63760" y="61090"/>
                </a:lnTo>
                <a:lnTo>
                  <a:pt x="64350" y="61450"/>
                </a:lnTo>
                <a:lnTo>
                  <a:pt x="64850" y="61610"/>
                </a:lnTo>
                <a:lnTo>
                  <a:pt x="65350" y="62090"/>
                </a:lnTo>
                <a:lnTo>
                  <a:pt x="65650" y="62900"/>
                </a:lnTo>
                <a:lnTo>
                  <a:pt x="66110" y="63120"/>
                </a:lnTo>
                <a:lnTo>
                  <a:pt x="66670" y="63110"/>
                </a:lnTo>
                <a:lnTo>
                  <a:pt x="67790" y="62780"/>
                </a:lnTo>
                <a:lnTo>
                  <a:pt x="67940" y="62740"/>
                </a:lnTo>
                <a:lnTo>
                  <a:pt x="67960" y="6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