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Menaka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Mali • State Map | Fully Editable Vector Shape</a:t>
            </a:r>
          </a:p>
        </p:txBody>
      </p:sp>
      <p:sp>
        <p:nvSpPr>
          <p:cNvPr id="101" name="Menaka"/>
          <p:cNvSpPr/>
          <p:nvPr/>
        </p:nvSpPr>
        <p:spPr>
          <a:xfrm>
            <a:off x="3494288" y="1325880"/>
            <a:ext cx="5203119" cy="4937760"/>
          </a:xfrm>
          <a:custGeom>
            <a:avLst/>
            <a:gdLst/>
            <a:ahLst/>
            <a:cxnLst/>
            <a:rect l="0" t="0" r="100000" b="94900"/>
            <a:pathLst>
              <a:path w="100000" h="94900">
                <a:moveTo>
                  <a:pt x="79310" y="61500"/>
                </a:moveTo>
                <a:lnTo>
                  <a:pt x="79570" y="61150"/>
                </a:lnTo>
                <a:lnTo>
                  <a:pt x="79740" y="59710"/>
                </a:lnTo>
                <a:lnTo>
                  <a:pt x="80160" y="58540"/>
                </a:lnTo>
                <a:lnTo>
                  <a:pt x="80070" y="58500"/>
                </a:lnTo>
                <a:lnTo>
                  <a:pt x="80070" y="58480"/>
                </a:lnTo>
                <a:lnTo>
                  <a:pt x="80070" y="58460"/>
                </a:lnTo>
                <a:lnTo>
                  <a:pt x="80090" y="58450"/>
                </a:lnTo>
                <a:lnTo>
                  <a:pt x="80120" y="58440"/>
                </a:lnTo>
                <a:lnTo>
                  <a:pt x="80160" y="58440"/>
                </a:lnTo>
                <a:lnTo>
                  <a:pt x="80180" y="58420"/>
                </a:lnTo>
                <a:lnTo>
                  <a:pt x="80190" y="58410"/>
                </a:lnTo>
                <a:lnTo>
                  <a:pt x="80180" y="58390"/>
                </a:lnTo>
                <a:lnTo>
                  <a:pt x="80180" y="58360"/>
                </a:lnTo>
                <a:lnTo>
                  <a:pt x="80180" y="58300"/>
                </a:lnTo>
                <a:lnTo>
                  <a:pt x="80200" y="58290"/>
                </a:lnTo>
                <a:lnTo>
                  <a:pt x="80230" y="58280"/>
                </a:lnTo>
                <a:lnTo>
                  <a:pt x="80290" y="58270"/>
                </a:lnTo>
                <a:lnTo>
                  <a:pt x="80310" y="58270"/>
                </a:lnTo>
                <a:lnTo>
                  <a:pt x="80360" y="58250"/>
                </a:lnTo>
                <a:lnTo>
                  <a:pt x="80360" y="58240"/>
                </a:lnTo>
                <a:lnTo>
                  <a:pt x="80370" y="58200"/>
                </a:lnTo>
                <a:lnTo>
                  <a:pt x="80390" y="58170"/>
                </a:lnTo>
                <a:lnTo>
                  <a:pt x="80410" y="58140"/>
                </a:lnTo>
                <a:lnTo>
                  <a:pt x="80420" y="58110"/>
                </a:lnTo>
                <a:lnTo>
                  <a:pt x="80430" y="58110"/>
                </a:lnTo>
                <a:lnTo>
                  <a:pt x="80460" y="58110"/>
                </a:lnTo>
                <a:lnTo>
                  <a:pt x="80490" y="58120"/>
                </a:lnTo>
                <a:lnTo>
                  <a:pt x="80520" y="58110"/>
                </a:lnTo>
                <a:lnTo>
                  <a:pt x="80540" y="58100"/>
                </a:lnTo>
                <a:lnTo>
                  <a:pt x="80560" y="58060"/>
                </a:lnTo>
                <a:lnTo>
                  <a:pt x="80600" y="58000"/>
                </a:lnTo>
                <a:lnTo>
                  <a:pt x="80650" y="57980"/>
                </a:lnTo>
                <a:lnTo>
                  <a:pt x="80680" y="57980"/>
                </a:lnTo>
                <a:lnTo>
                  <a:pt x="80700" y="57980"/>
                </a:lnTo>
                <a:lnTo>
                  <a:pt x="80710" y="57960"/>
                </a:lnTo>
                <a:lnTo>
                  <a:pt x="80710" y="57940"/>
                </a:lnTo>
                <a:lnTo>
                  <a:pt x="80720" y="57910"/>
                </a:lnTo>
                <a:lnTo>
                  <a:pt x="80760" y="57880"/>
                </a:lnTo>
                <a:lnTo>
                  <a:pt x="80810" y="57850"/>
                </a:lnTo>
                <a:lnTo>
                  <a:pt x="80860" y="57830"/>
                </a:lnTo>
                <a:lnTo>
                  <a:pt x="80910" y="57830"/>
                </a:lnTo>
                <a:lnTo>
                  <a:pt x="80910" y="57790"/>
                </a:lnTo>
                <a:lnTo>
                  <a:pt x="80900" y="57760"/>
                </a:lnTo>
                <a:lnTo>
                  <a:pt x="80880" y="57720"/>
                </a:lnTo>
                <a:lnTo>
                  <a:pt x="80890" y="57670"/>
                </a:lnTo>
                <a:lnTo>
                  <a:pt x="80880" y="57640"/>
                </a:lnTo>
                <a:lnTo>
                  <a:pt x="80890" y="57590"/>
                </a:lnTo>
                <a:lnTo>
                  <a:pt x="80950" y="57490"/>
                </a:lnTo>
                <a:lnTo>
                  <a:pt x="80960" y="57430"/>
                </a:lnTo>
                <a:lnTo>
                  <a:pt x="80960" y="57390"/>
                </a:lnTo>
                <a:lnTo>
                  <a:pt x="81010" y="57340"/>
                </a:lnTo>
                <a:lnTo>
                  <a:pt x="81040" y="57310"/>
                </a:lnTo>
                <a:lnTo>
                  <a:pt x="81020" y="57260"/>
                </a:lnTo>
                <a:lnTo>
                  <a:pt x="81020" y="57210"/>
                </a:lnTo>
                <a:lnTo>
                  <a:pt x="81040" y="57180"/>
                </a:lnTo>
                <a:lnTo>
                  <a:pt x="81080" y="57180"/>
                </a:lnTo>
                <a:lnTo>
                  <a:pt x="81120" y="57150"/>
                </a:lnTo>
                <a:lnTo>
                  <a:pt x="81140" y="57110"/>
                </a:lnTo>
                <a:lnTo>
                  <a:pt x="81160" y="57040"/>
                </a:lnTo>
                <a:lnTo>
                  <a:pt x="81210" y="57000"/>
                </a:lnTo>
                <a:lnTo>
                  <a:pt x="81290" y="56990"/>
                </a:lnTo>
                <a:lnTo>
                  <a:pt x="81320" y="56930"/>
                </a:lnTo>
                <a:lnTo>
                  <a:pt x="81370" y="56880"/>
                </a:lnTo>
                <a:lnTo>
                  <a:pt x="81420" y="56880"/>
                </a:lnTo>
                <a:lnTo>
                  <a:pt x="81520" y="56840"/>
                </a:lnTo>
                <a:lnTo>
                  <a:pt x="81540" y="56820"/>
                </a:lnTo>
                <a:lnTo>
                  <a:pt x="81550" y="56810"/>
                </a:lnTo>
                <a:lnTo>
                  <a:pt x="81540" y="56780"/>
                </a:lnTo>
                <a:lnTo>
                  <a:pt x="81580" y="56680"/>
                </a:lnTo>
                <a:lnTo>
                  <a:pt x="81590" y="56660"/>
                </a:lnTo>
                <a:lnTo>
                  <a:pt x="81590" y="56630"/>
                </a:lnTo>
                <a:lnTo>
                  <a:pt x="81620" y="56540"/>
                </a:lnTo>
                <a:lnTo>
                  <a:pt x="81620" y="56440"/>
                </a:lnTo>
                <a:lnTo>
                  <a:pt x="81640" y="56400"/>
                </a:lnTo>
                <a:lnTo>
                  <a:pt x="81630" y="56360"/>
                </a:lnTo>
                <a:lnTo>
                  <a:pt x="81640" y="56310"/>
                </a:lnTo>
                <a:lnTo>
                  <a:pt x="81700" y="56240"/>
                </a:lnTo>
                <a:lnTo>
                  <a:pt x="81730" y="56170"/>
                </a:lnTo>
                <a:lnTo>
                  <a:pt x="81760" y="56100"/>
                </a:lnTo>
                <a:lnTo>
                  <a:pt x="81800" y="56060"/>
                </a:lnTo>
                <a:lnTo>
                  <a:pt x="81810" y="56020"/>
                </a:lnTo>
                <a:lnTo>
                  <a:pt x="81810" y="55970"/>
                </a:lnTo>
                <a:lnTo>
                  <a:pt x="81800" y="55920"/>
                </a:lnTo>
                <a:lnTo>
                  <a:pt x="81810" y="55860"/>
                </a:lnTo>
                <a:lnTo>
                  <a:pt x="81810" y="55770"/>
                </a:lnTo>
                <a:lnTo>
                  <a:pt x="81800" y="55710"/>
                </a:lnTo>
                <a:lnTo>
                  <a:pt x="81830" y="55690"/>
                </a:lnTo>
                <a:lnTo>
                  <a:pt x="81860" y="55670"/>
                </a:lnTo>
                <a:lnTo>
                  <a:pt x="81820" y="55620"/>
                </a:lnTo>
                <a:lnTo>
                  <a:pt x="81810" y="55580"/>
                </a:lnTo>
                <a:lnTo>
                  <a:pt x="81970" y="55610"/>
                </a:lnTo>
                <a:lnTo>
                  <a:pt x="81970" y="55600"/>
                </a:lnTo>
                <a:lnTo>
                  <a:pt x="81690" y="54140"/>
                </a:lnTo>
                <a:lnTo>
                  <a:pt x="81780" y="52690"/>
                </a:lnTo>
                <a:lnTo>
                  <a:pt x="81580" y="52470"/>
                </a:lnTo>
                <a:lnTo>
                  <a:pt x="81290" y="52360"/>
                </a:lnTo>
                <a:lnTo>
                  <a:pt x="79970" y="52760"/>
                </a:lnTo>
                <a:lnTo>
                  <a:pt x="79360" y="52160"/>
                </a:lnTo>
                <a:lnTo>
                  <a:pt x="81170" y="48310"/>
                </a:lnTo>
                <a:lnTo>
                  <a:pt x="81600" y="47420"/>
                </a:lnTo>
                <a:lnTo>
                  <a:pt x="82710" y="47250"/>
                </a:lnTo>
                <a:lnTo>
                  <a:pt x="82970" y="45490"/>
                </a:lnTo>
                <a:lnTo>
                  <a:pt x="84450" y="45500"/>
                </a:lnTo>
                <a:lnTo>
                  <a:pt x="85470" y="46030"/>
                </a:lnTo>
                <a:lnTo>
                  <a:pt x="89800" y="45810"/>
                </a:lnTo>
                <a:lnTo>
                  <a:pt x="95400" y="45820"/>
                </a:lnTo>
                <a:lnTo>
                  <a:pt x="95400" y="45980"/>
                </a:lnTo>
                <a:lnTo>
                  <a:pt x="95400" y="46390"/>
                </a:lnTo>
                <a:lnTo>
                  <a:pt x="95400" y="47100"/>
                </a:lnTo>
                <a:lnTo>
                  <a:pt x="95400" y="47820"/>
                </a:lnTo>
                <a:lnTo>
                  <a:pt x="95400" y="48530"/>
                </a:lnTo>
                <a:lnTo>
                  <a:pt x="95410" y="49250"/>
                </a:lnTo>
                <a:lnTo>
                  <a:pt x="95410" y="49960"/>
                </a:lnTo>
                <a:lnTo>
                  <a:pt x="95410" y="50680"/>
                </a:lnTo>
                <a:lnTo>
                  <a:pt x="95410" y="51040"/>
                </a:lnTo>
                <a:lnTo>
                  <a:pt x="95410" y="51630"/>
                </a:lnTo>
                <a:lnTo>
                  <a:pt x="95380" y="51630"/>
                </a:lnTo>
                <a:lnTo>
                  <a:pt x="95300" y="51630"/>
                </a:lnTo>
                <a:lnTo>
                  <a:pt x="95300" y="51640"/>
                </a:lnTo>
                <a:lnTo>
                  <a:pt x="95300" y="51700"/>
                </a:lnTo>
                <a:lnTo>
                  <a:pt x="95280" y="51700"/>
                </a:lnTo>
                <a:lnTo>
                  <a:pt x="95240" y="51720"/>
                </a:lnTo>
                <a:lnTo>
                  <a:pt x="95210" y="51820"/>
                </a:lnTo>
                <a:lnTo>
                  <a:pt x="95200" y="51930"/>
                </a:lnTo>
                <a:lnTo>
                  <a:pt x="95230" y="52490"/>
                </a:lnTo>
                <a:lnTo>
                  <a:pt x="95210" y="52550"/>
                </a:lnTo>
                <a:lnTo>
                  <a:pt x="95130" y="52670"/>
                </a:lnTo>
                <a:lnTo>
                  <a:pt x="95120" y="52720"/>
                </a:lnTo>
                <a:lnTo>
                  <a:pt x="95120" y="53090"/>
                </a:lnTo>
                <a:lnTo>
                  <a:pt x="95120" y="53860"/>
                </a:lnTo>
                <a:lnTo>
                  <a:pt x="95130" y="54350"/>
                </a:lnTo>
                <a:lnTo>
                  <a:pt x="95130" y="54990"/>
                </a:lnTo>
                <a:lnTo>
                  <a:pt x="95090" y="55120"/>
                </a:lnTo>
                <a:lnTo>
                  <a:pt x="95010" y="55190"/>
                </a:lnTo>
                <a:lnTo>
                  <a:pt x="94770" y="55320"/>
                </a:lnTo>
                <a:lnTo>
                  <a:pt x="94640" y="55420"/>
                </a:lnTo>
                <a:lnTo>
                  <a:pt x="94530" y="55530"/>
                </a:lnTo>
                <a:lnTo>
                  <a:pt x="94450" y="55660"/>
                </a:lnTo>
                <a:lnTo>
                  <a:pt x="93960" y="56880"/>
                </a:lnTo>
                <a:lnTo>
                  <a:pt x="93930" y="57040"/>
                </a:lnTo>
                <a:lnTo>
                  <a:pt x="93950" y="57200"/>
                </a:lnTo>
                <a:lnTo>
                  <a:pt x="94020" y="57370"/>
                </a:lnTo>
                <a:lnTo>
                  <a:pt x="94030" y="57380"/>
                </a:lnTo>
                <a:lnTo>
                  <a:pt x="94030" y="57390"/>
                </a:lnTo>
                <a:lnTo>
                  <a:pt x="94030" y="57400"/>
                </a:lnTo>
                <a:lnTo>
                  <a:pt x="94030" y="57430"/>
                </a:lnTo>
                <a:lnTo>
                  <a:pt x="94030" y="57450"/>
                </a:lnTo>
                <a:lnTo>
                  <a:pt x="94020" y="57470"/>
                </a:lnTo>
                <a:lnTo>
                  <a:pt x="93700" y="57790"/>
                </a:lnTo>
                <a:lnTo>
                  <a:pt x="93620" y="57920"/>
                </a:lnTo>
                <a:lnTo>
                  <a:pt x="93580" y="58030"/>
                </a:lnTo>
                <a:lnTo>
                  <a:pt x="93530" y="58590"/>
                </a:lnTo>
                <a:lnTo>
                  <a:pt x="93490" y="58810"/>
                </a:lnTo>
                <a:lnTo>
                  <a:pt x="93420" y="58980"/>
                </a:lnTo>
                <a:lnTo>
                  <a:pt x="93400" y="59010"/>
                </a:lnTo>
                <a:lnTo>
                  <a:pt x="93270" y="59180"/>
                </a:lnTo>
                <a:lnTo>
                  <a:pt x="93060" y="59290"/>
                </a:lnTo>
                <a:lnTo>
                  <a:pt x="92850" y="59330"/>
                </a:lnTo>
                <a:lnTo>
                  <a:pt x="92620" y="59380"/>
                </a:lnTo>
                <a:lnTo>
                  <a:pt x="92420" y="59490"/>
                </a:lnTo>
                <a:lnTo>
                  <a:pt x="92150" y="59790"/>
                </a:lnTo>
                <a:lnTo>
                  <a:pt x="91990" y="59970"/>
                </a:lnTo>
                <a:lnTo>
                  <a:pt x="91500" y="60270"/>
                </a:lnTo>
                <a:lnTo>
                  <a:pt x="91450" y="60420"/>
                </a:lnTo>
                <a:lnTo>
                  <a:pt x="91400" y="61030"/>
                </a:lnTo>
                <a:lnTo>
                  <a:pt x="91350" y="61070"/>
                </a:lnTo>
                <a:lnTo>
                  <a:pt x="91300" y="61060"/>
                </a:lnTo>
                <a:lnTo>
                  <a:pt x="91270" y="61050"/>
                </a:lnTo>
                <a:lnTo>
                  <a:pt x="90700" y="60950"/>
                </a:lnTo>
                <a:lnTo>
                  <a:pt x="89660" y="60770"/>
                </a:lnTo>
                <a:lnTo>
                  <a:pt x="89000" y="60660"/>
                </a:lnTo>
                <a:lnTo>
                  <a:pt x="88780" y="60660"/>
                </a:lnTo>
                <a:lnTo>
                  <a:pt x="88700" y="60680"/>
                </a:lnTo>
                <a:lnTo>
                  <a:pt x="88660" y="60710"/>
                </a:lnTo>
                <a:lnTo>
                  <a:pt x="88640" y="60770"/>
                </a:lnTo>
                <a:lnTo>
                  <a:pt x="88630" y="60880"/>
                </a:lnTo>
                <a:lnTo>
                  <a:pt x="88630" y="61090"/>
                </a:lnTo>
                <a:lnTo>
                  <a:pt x="88600" y="61160"/>
                </a:lnTo>
                <a:lnTo>
                  <a:pt x="88330" y="61170"/>
                </a:lnTo>
                <a:lnTo>
                  <a:pt x="88080" y="61180"/>
                </a:lnTo>
                <a:lnTo>
                  <a:pt x="87700" y="61170"/>
                </a:lnTo>
                <a:lnTo>
                  <a:pt x="87490" y="61160"/>
                </a:lnTo>
                <a:lnTo>
                  <a:pt x="87000" y="61150"/>
                </a:lnTo>
                <a:lnTo>
                  <a:pt x="86790" y="61140"/>
                </a:lnTo>
                <a:lnTo>
                  <a:pt x="86640" y="61150"/>
                </a:lnTo>
                <a:lnTo>
                  <a:pt x="86370" y="61150"/>
                </a:lnTo>
                <a:lnTo>
                  <a:pt x="86170" y="61170"/>
                </a:lnTo>
                <a:lnTo>
                  <a:pt x="85670" y="61190"/>
                </a:lnTo>
                <a:lnTo>
                  <a:pt x="85390" y="61210"/>
                </a:lnTo>
                <a:lnTo>
                  <a:pt x="85190" y="61210"/>
                </a:lnTo>
                <a:lnTo>
                  <a:pt x="84880" y="61230"/>
                </a:lnTo>
                <a:lnTo>
                  <a:pt x="84690" y="61240"/>
                </a:lnTo>
                <a:lnTo>
                  <a:pt x="84220" y="61270"/>
                </a:lnTo>
                <a:lnTo>
                  <a:pt x="84000" y="61280"/>
                </a:lnTo>
                <a:lnTo>
                  <a:pt x="83800" y="61290"/>
                </a:lnTo>
                <a:lnTo>
                  <a:pt x="83570" y="61300"/>
                </a:lnTo>
                <a:lnTo>
                  <a:pt x="83370" y="61320"/>
                </a:lnTo>
                <a:lnTo>
                  <a:pt x="83080" y="61330"/>
                </a:lnTo>
                <a:lnTo>
                  <a:pt x="83040" y="61330"/>
                </a:lnTo>
                <a:lnTo>
                  <a:pt x="82630" y="61360"/>
                </a:lnTo>
                <a:lnTo>
                  <a:pt x="82180" y="61380"/>
                </a:lnTo>
                <a:lnTo>
                  <a:pt x="81950" y="61390"/>
                </a:lnTo>
                <a:lnTo>
                  <a:pt x="81930" y="61390"/>
                </a:lnTo>
                <a:lnTo>
                  <a:pt x="81400" y="61410"/>
                </a:lnTo>
                <a:lnTo>
                  <a:pt x="80870" y="61430"/>
                </a:lnTo>
                <a:lnTo>
                  <a:pt x="80340" y="61450"/>
                </a:lnTo>
                <a:lnTo>
                  <a:pt x="79800" y="61470"/>
                </a:lnTo>
                <a:lnTo>
                  <a:pt x="79400" y="61480"/>
                </a:lnTo>
                <a:lnTo>
                  <a:pt x="79310" y="61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