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Koulikoro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Koulikor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2170" y="77710"/>
                </a:moveTo>
                <a:lnTo>
                  <a:pt x="22510" y="77440"/>
                </a:lnTo>
                <a:lnTo>
                  <a:pt x="22680" y="77300"/>
                </a:lnTo>
                <a:lnTo>
                  <a:pt x="22910" y="77150"/>
                </a:lnTo>
                <a:lnTo>
                  <a:pt x="22960" y="77210"/>
                </a:lnTo>
                <a:lnTo>
                  <a:pt x="22970" y="77190"/>
                </a:lnTo>
                <a:lnTo>
                  <a:pt x="22990" y="77110"/>
                </a:lnTo>
                <a:lnTo>
                  <a:pt x="23080" y="76930"/>
                </a:lnTo>
                <a:lnTo>
                  <a:pt x="23100" y="76840"/>
                </a:lnTo>
                <a:lnTo>
                  <a:pt x="23110" y="76750"/>
                </a:lnTo>
                <a:lnTo>
                  <a:pt x="23120" y="76730"/>
                </a:lnTo>
                <a:lnTo>
                  <a:pt x="23190" y="76690"/>
                </a:lnTo>
                <a:lnTo>
                  <a:pt x="23230" y="76680"/>
                </a:lnTo>
                <a:lnTo>
                  <a:pt x="23270" y="76690"/>
                </a:lnTo>
                <a:lnTo>
                  <a:pt x="23300" y="76690"/>
                </a:lnTo>
                <a:lnTo>
                  <a:pt x="23320" y="76700"/>
                </a:lnTo>
                <a:lnTo>
                  <a:pt x="23370" y="76720"/>
                </a:lnTo>
                <a:lnTo>
                  <a:pt x="23410" y="76730"/>
                </a:lnTo>
                <a:lnTo>
                  <a:pt x="23430" y="76750"/>
                </a:lnTo>
                <a:lnTo>
                  <a:pt x="23430" y="76790"/>
                </a:lnTo>
                <a:lnTo>
                  <a:pt x="23440" y="76790"/>
                </a:lnTo>
                <a:lnTo>
                  <a:pt x="23440" y="76800"/>
                </a:lnTo>
                <a:lnTo>
                  <a:pt x="23470" y="76800"/>
                </a:lnTo>
                <a:lnTo>
                  <a:pt x="23510" y="76790"/>
                </a:lnTo>
                <a:lnTo>
                  <a:pt x="23580" y="76800"/>
                </a:lnTo>
                <a:lnTo>
                  <a:pt x="23590" y="76780"/>
                </a:lnTo>
                <a:lnTo>
                  <a:pt x="23610" y="76740"/>
                </a:lnTo>
                <a:lnTo>
                  <a:pt x="23630" y="76730"/>
                </a:lnTo>
                <a:lnTo>
                  <a:pt x="23660" y="76700"/>
                </a:lnTo>
                <a:lnTo>
                  <a:pt x="23690" y="76690"/>
                </a:lnTo>
                <a:lnTo>
                  <a:pt x="23710" y="76670"/>
                </a:lnTo>
                <a:lnTo>
                  <a:pt x="23800" y="76560"/>
                </a:lnTo>
                <a:lnTo>
                  <a:pt x="23810" y="76520"/>
                </a:lnTo>
                <a:lnTo>
                  <a:pt x="23860" y="76490"/>
                </a:lnTo>
                <a:lnTo>
                  <a:pt x="23850" y="76410"/>
                </a:lnTo>
                <a:lnTo>
                  <a:pt x="23860" y="76400"/>
                </a:lnTo>
                <a:lnTo>
                  <a:pt x="24010" y="76280"/>
                </a:lnTo>
                <a:lnTo>
                  <a:pt x="24030" y="76280"/>
                </a:lnTo>
                <a:lnTo>
                  <a:pt x="24120" y="76240"/>
                </a:lnTo>
                <a:lnTo>
                  <a:pt x="24150" y="76150"/>
                </a:lnTo>
                <a:lnTo>
                  <a:pt x="24190" y="76090"/>
                </a:lnTo>
                <a:lnTo>
                  <a:pt x="24240" y="76070"/>
                </a:lnTo>
                <a:lnTo>
                  <a:pt x="24270" y="75980"/>
                </a:lnTo>
                <a:lnTo>
                  <a:pt x="24350" y="75970"/>
                </a:lnTo>
                <a:lnTo>
                  <a:pt x="24380" y="75910"/>
                </a:lnTo>
                <a:lnTo>
                  <a:pt x="24410" y="75910"/>
                </a:lnTo>
                <a:lnTo>
                  <a:pt x="24520" y="75800"/>
                </a:lnTo>
                <a:lnTo>
                  <a:pt x="24540" y="75780"/>
                </a:lnTo>
                <a:lnTo>
                  <a:pt x="24560" y="75760"/>
                </a:lnTo>
                <a:lnTo>
                  <a:pt x="24540" y="75730"/>
                </a:lnTo>
                <a:lnTo>
                  <a:pt x="24540" y="75710"/>
                </a:lnTo>
                <a:lnTo>
                  <a:pt x="24570" y="75690"/>
                </a:lnTo>
                <a:lnTo>
                  <a:pt x="24570" y="75660"/>
                </a:lnTo>
                <a:lnTo>
                  <a:pt x="24590" y="75650"/>
                </a:lnTo>
                <a:lnTo>
                  <a:pt x="24550" y="75620"/>
                </a:lnTo>
                <a:lnTo>
                  <a:pt x="24560" y="75570"/>
                </a:lnTo>
                <a:lnTo>
                  <a:pt x="24540" y="75550"/>
                </a:lnTo>
                <a:lnTo>
                  <a:pt x="24530" y="75550"/>
                </a:lnTo>
                <a:lnTo>
                  <a:pt x="24520" y="75520"/>
                </a:lnTo>
                <a:lnTo>
                  <a:pt x="24480" y="75510"/>
                </a:lnTo>
                <a:lnTo>
                  <a:pt x="24460" y="75520"/>
                </a:lnTo>
                <a:lnTo>
                  <a:pt x="24440" y="75490"/>
                </a:lnTo>
                <a:lnTo>
                  <a:pt x="24430" y="75420"/>
                </a:lnTo>
                <a:lnTo>
                  <a:pt x="24400" y="75400"/>
                </a:lnTo>
                <a:lnTo>
                  <a:pt x="24360" y="75350"/>
                </a:lnTo>
                <a:lnTo>
                  <a:pt x="24380" y="75310"/>
                </a:lnTo>
                <a:lnTo>
                  <a:pt x="24340" y="75300"/>
                </a:lnTo>
                <a:lnTo>
                  <a:pt x="24300" y="75260"/>
                </a:lnTo>
                <a:lnTo>
                  <a:pt x="24320" y="75230"/>
                </a:lnTo>
                <a:lnTo>
                  <a:pt x="24360" y="75200"/>
                </a:lnTo>
                <a:lnTo>
                  <a:pt x="24360" y="75170"/>
                </a:lnTo>
                <a:lnTo>
                  <a:pt x="24410" y="75170"/>
                </a:lnTo>
                <a:lnTo>
                  <a:pt x="24470" y="75130"/>
                </a:lnTo>
                <a:lnTo>
                  <a:pt x="24500" y="75130"/>
                </a:lnTo>
                <a:lnTo>
                  <a:pt x="24490" y="75080"/>
                </a:lnTo>
                <a:lnTo>
                  <a:pt x="24490" y="75050"/>
                </a:lnTo>
                <a:lnTo>
                  <a:pt x="24460" y="75040"/>
                </a:lnTo>
                <a:lnTo>
                  <a:pt x="24440" y="75030"/>
                </a:lnTo>
                <a:lnTo>
                  <a:pt x="24430" y="75020"/>
                </a:lnTo>
                <a:lnTo>
                  <a:pt x="24410" y="74990"/>
                </a:lnTo>
                <a:lnTo>
                  <a:pt x="24430" y="74930"/>
                </a:lnTo>
                <a:lnTo>
                  <a:pt x="24440" y="74890"/>
                </a:lnTo>
                <a:lnTo>
                  <a:pt x="24480" y="74890"/>
                </a:lnTo>
                <a:lnTo>
                  <a:pt x="24510" y="74860"/>
                </a:lnTo>
                <a:lnTo>
                  <a:pt x="24530" y="74840"/>
                </a:lnTo>
                <a:lnTo>
                  <a:pt x="24570" y="74870"/>
                </a:lnTo>
                <a:lnTo>
                  <a:pt x="24590" y="74870"/>
                </a:lnTo>
                <a:lnTo>
                  <a:pt x="24660" y="74790"/>
                </a:lnTo>
                <a:lnTo>
                  <a:pt x="24650" y="74730"/>
                </a:lnTo>
                <a:lnTo>
                  <a:pt x="24640" y="74670"/>
                </a:lnTo>
                <a:lnTo>
                  <a:pt x="24670" y="74610"/>
                </a:lnTo>
                <a:lnTo>
                  <a:pt x="24710" y="74590"/>
                </a:lnTo>
                <a:lnTo>
                  <a:pt x="24730" y="74560"/>
                </a:lnTo>
                <a:lnTo>
                  <a:pt x="24710" y="74540"/>
                </a:lnTo>
                <a:lnTo>
                  <a:pt x="24700" y="74520"/>
                </a:lnTo>
                <a:lnTo>
                  <a:pt x="24700" y="74510"/>
                </a:lnTo>
                <a:lnTo>
                  <a:pt x="24730" y="74460"/>
                </a:lnTo>
                <a:lnTo>
                  <a:pt x="24740" y="74440"/>
                </a:lnTo>
                <a:lnTo>
                  <a:pt x="24710" y="74390"/>
                </a:lnTo>
                <a:lnTo>
                  <a:pt x="24700" y="74350"/>
                </a:lnTo>
                <a:lnTo>
                  <a:pt x="24740" y="74310"/>
                </a:lnTo>
                <a:lnTo>
                  <a:pt x="24760" y="74250"/>
                </a:lnTo>
                <a:lnTo>
                  <a:pt x="24730" y="74230"/>
                </a:lnTo>
                <a:lnTo>
                  <a:pt x="24690" y="74080"/>
                </a:lnTo>
                <a:lnTo>
                  <a:pt x="24670" y="74020"/>
                </a:lnTo>
                <a:lnTo>
                  <a:pt x="24640" y="74010"/>
                </a:lnTo>
                <a:lnTo>
                  <a:pt x="24650" y="73970"/>
                </a:lnTo>
                <a:lnTo>
                  <a:pt x="24630" y="73950"/>
                </a:lnTo>
                <a:lnTo>
                  <a:pt x="24630" y="73910"/>
                </a:lnTo>
                <a:lnTo>
                  <a:pt x="24650" y="73900"/>
                </a:lnTo>
                <a:lnTo>
                  <a:pt x="24670" y="73900"/>
                </a:lnTo>
                <a:lnTo>
                  <a:pt x="24660" y="73860"/>
                </a:lnTo>
                <a:lnTo>
                  <a:pt x="24660" y="73820"/>
                </a:lnTo>
                <a:lnTo>
                  <a:pt x="24680" y="73790"/>
                </a:lnTo>
                <a:lnTo>
                  <a:pt x="24710" y="73790"/>
                </a:lnTo>
                <a:lnTo>
                  <a:pt x="24760" y="73800"/>
                </a:lnTo>
                <a:lnTo>
                  <a:pt x="24760" y="73750"/>
                </a:lnTo>
                <a:lnTo>
                  <a:pt x="24780" y="73730"/>
                </a:lnTo>
                <a:lnTo>
                  <a:pt x="24780" y="73700"/>
                </a:lnTo>
                <a:lnTo>
                  <a:pt x="24750" y="73670"/>
                </a:lnTo>
                <a:lnTo>
                  <a:pt x="24750" y="73630"/>
                </a:lnTo>
                <a:lnTo>
                  <a:pt x="24700" y="73580"/>
                </a:lnTo>
                <a:lnTo>
                  <a:pt x="24730" y="73550"/>
                </a:lnTo>
                <a:lnTo>
                  <a:pt x="24740" y="73480"/>
                </a:lnTo>
                <a:lnTo>
                  <a:pt x="24760" y="73430"/>
                </a:lnTo>
                <a:lnTo>
                  <a:pt x="24750" y="73370"/>
                </a:lnTo>
                <a:lnTo>
                  <a:pt x="24750" y="73340"/>
                </a:lnTo>
                <a:lnTo>
                  <a:pt x="24780" y="73300"/>
                </a:lnTo>
                <a:lnTo>
                  <a:pt x="24800" y="73240"/>
                </a:lnTo>
                <a:lnTo>
                  <a:pt x="24790" y="73210"/>
                </a:lnTo>
                <a:lnTo>
                  <a:pt x="24830" y="73200"/>
                </a:lnTo>
                <a:lnTo>
                  <a:pt x="24850" y="73190"/>
                </a:lnTo>
                <a:lnTo>
                  <a:pt x="24870" y="73170"/>
                </a:lnTo>
                <a:lnTo>
                  <a:pt x="24860" y="73130"/>
                </a:lnTo>
                <a:lnTo>
                  <a:pt x="24880" y="73130"/>
                </a:lnTo>
                <a:lnTo>
                  <a:pt x="24910" y="73100"/>
                </a:lnTo>
                <a:lnTo>
                  <a:pt x="24960" y="73080"/>
                </a:lnTo>
                <a:lnTo>
                  <a:pt x="24980" y="73070"/>
                </a:lnTo>
                <a:lnTo>
                  <a:pt x="24990" y="73040"/>
                </a:lnTo>
                <a:lnTo>
                  <a:pt x="24950" y="73030"/>
                </a:lnTo>
                <a:lnTo>
                  <a:pt x="24950" y="72990"/>
                </a:lnTo>
                <a:lnTo>
                  <a:pt x="25000" y="72960"/>
                </a:lnTo>
                <a:lnTo>
                  <a:pt x="25030" y="72950"/>
                </a:lnTo>
                <a:lnTo>
                  <a:pt x="25040" y="72920"/>
                </a:lnTo>
                <a:lnTo>
                  <a:pt x="25050" y="72870"/>
                </a:lnTo>
                <a:lnTo>
                  <a:pt x="25010" y="72880"/>
                </a:lnTo>
                <a:lnTo>
                  <a:pt x="24990" y="72860"/>
                </a:lnTo>
                <a:lnTo>
                  <a:pt x="24970" y="72830"/>
                </a:lnTo>
                <a:lnTo>
                  <a:pt x="24950" y="72790"/>
                </a:lnTo>
                <a:lnTo>
                  <a:pt x="24980" y="72760"/>
                </a:lnTo>
                <a:lnTo>
                  <a:pt x="25020" y="72750"/>
                </a:lnTo>
                <a:lnTo>
                  <a:pt x="25050" y="72710"/>
                </a:lnTo>
                <a:lnTo>
                  <a:pt x="25080" y="72700"/>
                </a:lnTo>
                <a:lnTo>
                  <a:pt x="25070" y="72650"/>
                </a:lnTo>
                <a:lnTo>
                  <a:pt x="25090" y="72610"/>
                </a:lnTo>
                <a:lnTo>
                  <a:pt x="25070" y="72580"/>
                </a:lnTo>
                <a:lnTo>
                  <a:pt x="25060" y="72570"/>
                </a:lnTo>
                <a:lnTo>
                  <a:pt x="25050" y="72560"/>
                </a:lnTo>
                <a:lnTo>
                  <a:pt x="25070" y="72540"/>
                </a:lnTo>
                <a:lnTo>
                  <a:pt x="25140" y="72560"/>
                </a:lnTo>
                <a:lnTo>
                  <a:pt x="25160" y="72570"/>
                </a:lnTo>
                <a:lnTo>
                  <a:pt x="25160" y="72530"/>
                </a:lnTo>
                <a:lnTo>
                  <a:pt x="25150" y="72510"/>
                </a:lnTo>
                <a:lnTo>
                  <a:pt x="25150" y="72450"/>
                </a:lnTo>
                <a:lnTo>
                  <a:pt x="25120" y="72420"/>
                </a:lnTo>
                <a:lnTo>
                  <a:pt x="25090" y="72420"/>
                </a:lnTo>
                <a:lnTo>
                  <a:pt x="25100" y="72380"/>
                </a:lnTo>
                <a:lnTo>
                  <a:pt x="25140" y="72360"/>
                </a:lnTo>
                <a:lnTo>
                  <a:pt x="25180" y="72300"/>
                </a:lnTo>
                <a:lnTo>
                  <a:pt x="25210" y="72270"/>
                </a:lnTo>
                <a:lnTo>
                  <a:pt x="25230" y="72280"/>
                </a:lnTo>
                <a:lnTo>
                  <a:pt x="25250" y="72250"/>
                </a:lnTo>
                <a:lnTo>
                  <a:pt x="25290" y="72230"/>
                </a:lnTo>
                <a:lnTo>
                  <a:pt x="25310" y="72270"/>
                </a:lnTo>
                <a:lnTo>
                  <a:pt x="25430" y="72230"/>
                </a:lnTo>
                <a:lnTo>
                  <a:pt x="25440" y="72170"/>
                </a:lnTo>
                <a:lnTo>
                  <a:pt x="25400" y="72140"/>
                </a:lnTo>
                <a:lnTo>
                  <a:pt x="25380" y="72170"/>
                </a:lnTo>
                <a:lnTo>
                  <a:pt x="25380" y="72110"/>
                </a:lnTo>
                <a:lnTo>
                  <a:pt x="25380" y="72050"/>
                </a:lnTo>
                <a:lnTo>
                  <a:pt x="25430" y="72020"/>
                </a:lnTo>
                <a:lnTo>
                  <a:pt x="25410" y="71990"/>
                </a:lnTo>
                <a:lnTo>
                  <a:pt x="25350" y="71940"/>
                </a:lnTo>
                <a:lnTo>
                  <a:pt x="25370" y="71890"/>
                </a:lnTo>
                <a:lnTo>
                  <a:pt x="25360" y="71810"/>
                </a:lnTo>
                <a:lnTo>
                  <a:pt x="25310" y="71790"/>
                </a:lnTo>
                <a:lnTo>
                  <a:pt x="25340" y="71720"/>
                </a:lnTo>
                <a:lnTo>
                  <a:pt x="25310" y="71700"/>
                </a:lnTo>
                <a:lnTo>
                  <a:pt x="25290" y="71690"/>
                </a:lnTo>
                <a:lnTo>
                  <a:pt x="25280" y="71670"/>
                </a:lnTo>
                <a:lnTo>
                  <a:pt x="25200" y="71640"/>
                </a:lnTo>
                <a:lnTo>
                  <a:pt x="25180" y="71620"/>
                </a:lnTo>
                <a:lnTo>
                  <a:pt x="25140" y="71590"/>
                </a:lnTo>
                <a:lnTo>
                  <a:pt x="25100" y="71540"/>
                </a:lnTo>
                <a:lnTo>
                  <a:pt x="25110" y="71490"/>
                </a:lnTo>
                <a:lnTo>
                  <a:pt x="25080" y="71410"/>
                </a:lnTo>
                <a:lnTo>
                  <a:pt x="25030" y="71390"/>
                </a:lnTo>
                <a:lnTo>
                  <a:pt x="24870" y="71270"/>
                </a:lnTo>
                <a:lnTo>
                  <a:pt x="24850" y="71240"/>
                </a:lnTo>
                <a:lnTo>
                  <a:pt x="24840" y="71220"/>
                </a:lnTo>
                <a:lnTo>
                  <a:pt x="24900" y="71210"/>
                </a:lnTo>
                <a:lnTo>
                  <a:pt x="24940" y="71210"/>
                </a:lnTo>
                <a:lnTo>
                  <a:pt x="24940" y="71170"/>
                </a:lnTo>
                <a:lnTo>
                  <a:pt x="24910" y="71110"/>
                </a:lnTo>
                <a:lnTo>
                  <a:pt x="24880" y="71020"/>
                </a:lnTo>
                <a:lnTo>
                  <a:pt x="24890" y="71020"/>
                </a:lnTo>
                <a:lnTo>
                  <a:pt x="24890" y="71000"/>
                </a:lnTo>
                <a:lnTo>
                  <a:pt x="24890" y="70930"/>
                </a:lnTo>
                <a:lnTo>
                  <a:pt x="24860" y="70890"/>
                </a:lnTo>
                <a:lnTo>
                  <a:pt x="24850" y="70760"/>
                </a:lnTo>
                <a:lnTo>
                  <a:pt x="24870" y="70700"/>
                </a:lnTo>
                <a:lnTo>
                  <a:pt x="24860" y="70650"/>
                </a:lnTo>
                <a:lnTo>
                  <a:pt x="24890" y="70560"/>
                </a:lnTo>
                <a:lnTo>
                  <a:pt x="24920" y="70520"/>
                </a:lnTo>
                <a:lnTo>
                  <a:pt x="24910" y="70460"/>
                </a:lnTo>
                <a:lnTo>
                  <a:pt x="24950" y="70470"/>
                </a:lnTo>
                <a:lnTo>
                  <a:pt x="24990" y="70430"/>
                </a:lnTo>
                <a:lnTo>
                  <a:pt x="25000" y="70370"/>
                </a:lnTo>
                <a:lnTo>
                  <a:pt x="25020" y="70340"/>
                </a:lnTo>
                <a:lnTo>
                  <a:pt x="25040" y="70310"/>
                </a:lnTo>
                <a:lnTo>
                  <a:pt x="25070" y="70320"/>
                </a:lnTo>
                <a:lnTo>
                  <a:pt x="25100" y="70310"/>
                </a:lnTo>
                <a:lnTo>
                  <a:pt x="25130" y="70280"/>
                </a:lnTo>
                <a:lnTo>
                  <a:pt x="25120" y="70260"/>
                </a:lnTo>
                <a:lnTo>
                  <a:pt x="25150" y="70260"/>
                </a:lnTo>
                <a:lnTo>
                  <a:pt x="25190" y="70270"/>
                </a:lnTo>
                <a:lnTo>
                  <a:pt x="25210" y="70240"/>
                </a:lnTo>
                <a:lnTo>
                  <a:pt x="25200" y="70140"/>
                </a:lnTo>
                <a:lnTo>
                  <a:pt x="25170" y="70110"/>
                </a:lnTo>
                <a:lnTo>
                  <a:pt x="25170" y="70070"/>
                </a:lnTo>
                <a:lnTo>
                  <a:pt x="25180" y="70050"/>
                </a:lnTo>
                <a:lnTo>
                  <a:pt x="25200" y="70020"/>
                </a:lnTo>
                <a:lnTo>
                  <a:pt x="25250" y="70030"/>
                </a:lnTo>
                <a:lnTo>
                  <a:pt x="25280" y="70000"/>
                </a:lnTo>
                <a:lnTo>
                  <a:pt x="25260" y="69960"/>
                </a:lnTo>
                <a:lnTo>
                  <a:pt x="25270" y="69940"/>
                </a:lnTo>
                <a:lnTo>
                  <a:pt x="25300" y="69910"/>
                </a:lnTo>
                <a:lnTo>
                  <a:pt x="25350" y="69930"/>
                </a:lnTo>
                <a:lnTo>
                  <a:pt x="25380" y="69920"/>
                </a:lnTo>
                <a:lnTo>
                  <a:pt x="25360" y="69880"/>
                </a:lnTo>
                <a:lnTo>
                  <a:pt x="25370" y="69840"/>
                </a:lnTo>
                <a:lnTo>
                  <a:pt x="25420" y="69850"/>
                </a:lnTo>
                <a:lnTo>
                  <a:pt x="25450" y="69780"/>
                </a:lnTo>
                <a:lnTo>
                  <a:pt x="25430" y="69730"/>
                </a:lnTo>
                <a:lnTo>
                  <a:pt x="25410" y="69650"/>
                </a:lnTo>
                <a:lnTo>
                  <a:pt x="25390" y="69590"/>
                </a:lnTo>
                <a:lnTo>
                  <a:pt x="25410" y="69580"/>
                </a:lnTo>
                <a:lnTo>
                  <a:pt x="25460" y="69580"/>
                </a:lnTo>
                <a:lnTo>
                  <a:pt x="25470" y="69590"/>
                </a:lnTo>
                <a:lnTo>
                  <a:pt x="25510" y="69600"/>
                </a:lnTo>
                <a:lnTo>
                  <a:pt x="25510" y="69590"/>
                </a:lnTo>
                <a:lnTo>
                  <a:pt x="25530" y="69560"/>
                </a:lnTo>
                <a:lnTo>
                  <a:pt x="25500" y="69510"/>
                </a:lnTo>
                <a:lnTo>
                  <a:pt x="25450" y="69470"/>
                </a:lnTo>
                <a:lnTo>
                  <a:pt x="25410" y="69460"/>
                </a:lnTo>
                <a:lnTo>
                  <a:pt x="25390" y="69440"/>
                </a:lnTo>
                <a:lnTo>
                  <a:pt x="25400" y="69400"/>
                </a:lnTo>
                <a:lnTo>
                  <a:pt x="25430" y="69330"/>
                </a:lnTo>
                <a:lnTo>
                  <a:pt x="25410" y="69320"/>
                </a:lnTo>
                <a:lnTo>
                  <a:pt x="25370" y="69240"/>
                </a:lnTo>
                <a:lnTo>
                  <a:pt x="25340" y="69220"/>
                </a:lnTo>
                <a:lnTo>
                  <a:pt x="25310" y="69190"/>
                </a:lnTo>
                <a:lnTo>
                  <a:pt x="25310" y="69150"/>
                </a:lnTo>
                <a:lnTo>
                  <a:pt x="25300" y="69100"/>
                </a:lnTo>
                <a:lnTo>
                  <a:pt x="25280" y="69070"/>
                </a:lnTo>
                <a:lnTo>
                  <a:pt x="25250" y="69070"/>
                </a:lnTo>
                <a:lnTo>
                  <a:pt x="25240" y="69070"/>
                </a:lnTo>
                <a:lnTo>
                  <a:pt x="25220" y="69070"/>
                </a:lnTo>
                <a:lnTo>
                  <a:pt x="25120" y="69130"/>
                </a:lnTo>
                <a:lnTo>
                  <a:pt x="25100" y="69110"/>
                </a:lnTo>
                <a:lnTo>
                  <a:pt x="25090" y="69100"/>
                </a:lnTo>
                <a:lnTo>
                  <a:pt x="25030" y="69050"/>
                </a:lnTo>
                <a:lnTo>
                  <a:pt x="24990" y="69030"/>
                </a:lnTo>
                <a:lnTo>
                  <a:pt x="24930" y="69060"/>
                </a:lnTo>
                <a:lnTo>
                  <a:pt x="24870" y="69050"/>
                </a:lnTo>
                <a:lnTo>
                  <a:pt x="24830" y="69080"/>
                </a:lnTo>
                <a:lnTo>
                  <a:pt x="24800" y="69160"/>
                </a:lnTo>
                <a:lnTo>
                  <a:pt x="24760" y="69190"/>
                </a:lnTo>
                <a:lnTo>
                  <a:pt x="24700" y="69200"/>
                </a:lnTo>
                <a:lnTo>
                  <a:pt x="24670" y="69220"/>
                </a:lnTo>
                <a:lnTo>
                  <a:pt x="24700" y="69240"/>
                </a:lnTo>
                <a:lnTo>
                  <a:pt x="24760" y="69280"/>
                </a:lnTo>
                <a:lnTo>
                  <a:pt x="24760" y="69310"/>
                </a:lnTo>
                <a:lnTo>
                  <a:pt x="24780" y="69340"/>
                </a:lnTo>
                <a:lnTo>
                  <a:pt x="24750" y="69420"/>
                </a:lnTo>
                <a:lnTo>
                  <a:pt x="24700" y="69440"/>
                </a:lnTo>
                <a:lnTo>
                  <a:pt x="24640" y="69470"/>
                </a:lnTo>
                <a:lnTo>
                  <a:pt x="24620" y="69490"/>
                </a:lnTo>
                <a:lnTo>
                  <a:pt x="24610" y="69590"/>
                </a:lnTo>
                <a:lnTo>
                  <a:pt x="24620" y="69590"/>
                </a:lnTo>
                <a:lnTo>
                  <a:pt x="24680" y="69580"/>
                </a:lnTo>
                <a:lnTo>
                  <a:pt x="24720" y="69560"/>
                </a:lnTo>
                <a:lnTo>
                  <a:pt x="24740" y="69550"/>
                </a:lnTo>
                <a:lnTo>
                  <a:pt x="24770" y="69570"/>
                </a:lnTo>
                <a:lnTo>
                  <a:pt x="24770" y="69590"/>
                </a:lnTo>
                <a:lnTo>
                  <a:pt x="24700" y="69630"/>
                </a:lnTo>
                <a:lnTo>
                  <a:pt x="24700" y="69660"/>
                </a:lnTo>
                <a:lnTo>
                  <a:pt x="24650" y="69700"/>
                </a:lnTo>
                <a:lnTo>
                  <a:pt x="24610" y="69740"/>
                </a:lnTo>
                <a:lnTo>
                  <a:pt x="24540" y="69740"/>
                </a:lnTo>
                <a:lnTo>
                  <a:pt x="24510" y="69750"/>
                </a:lnTo>
                <a:lnTo>
                  <a:pt x="24450" y="69770"/>
                </a:lnTo>
                <a:lnTo>
                  <a:pt x="24440" y="69760"/>
                </a:lnTo>
                <a:lnTo>
                  <a:pt x="24420" y="69720"/>
                </a:lnTo>
                <a:lnTo>
                  <a:pt x="24360" y="69680"/>
                </a:lnTo>
                <a:lnTo>
                  <a:pt x="24330" y="69650"/>
                </a:lnTo>
                <a:lnTo>
                  <a:pt x="24300" y="69620"/>
                </a:lnTo>
                <a:lnTo>
                  <a:pt x="24290" y="69620"/>
                </a:lnTo>
                <a:lnTo>
                  <a:pt x="24270" y="69620"/>
                </a:lnTo>
                <a:lnTo>
                  <a:pt x="24270" y="69640"/>
                </a:lnTo>
                <a:lnTo>
                  <a:pt x="24250" y="69660"/>
                </a:lnTo>
                <a:lnTo>
                  <a:pt x="24200" y="69690"/>
                </a:lnTo>
                <a:lnTo>
                  <a:pt x="24130" y="69710"/>
                </a:lnTo>
                <a:lnTo>
                  <a:pt x="24120" y="69710"/>
                </a:lnTo>
                <a:lnTo>
                  <a:pt x="24080" y="69690"/>
                </a:lnTo>
                <a:lnTo>
                  <a:pt x="24050" y="69700"/>
                </a:lnTo>
                <a:lnTo>
                  <a:pt x="24050" y="69670"/>
                </a:lnTo>
                <a:lnTo>
                  <a:pt x="24020" y="69670"/>
                </a:lnTo>
                <a:lnTo>
                  <a:pt x="24010" y="69670"/>
                </a:lnTo>
                <a:lnTo>
                  <a:pt x="24000" y="69580"/>
                </a:lnTo>
                <a:lnTo>
                  <a:pt x="23990" y="69570"/>
                </a:lnTo>
                <a:lnTo>
                  <a:pt x="23980" y="69540"/>
                </a:lnTo>
                <a:lnTo>
                  <a:pt x="23950" y="69530"/>
                </a:lnTo>
                <a:lnTo>
                  <a:pt x="23880" y="69540"/>
                </a:lnTo>
                <a:lnTo>
                  <a:pt x="23870" y="69530"/>
                </a:lnTo>
                <a:lnTo>
                  <a:pt x="23850" y="69500"/>
                </a:lnTo>
                <a:lnTo>
                  <a:pt x="23870" y="69470"/>
                </a:lnTo>
                <a:lnTo>
                  <a:pt x="23860" y="69420"/>
                </a:lnTo>
                <a:lnTo>
                  <a:pt x="23830" y="69390"/>
                </a:lnTo>
                <a:lnTo>
                  <a:pt x="23790" y="69380"/>
                </a:lnTo>
                <a:lnTo>
                  <a:pt x="23800" y="69350"/>
                </a:lnTo>
                <a:lnTo>
                  <a:pt x="23840" y="69300"/>
                </a:lnTo>
                <a:lnTo>
                  <a:pt x="23850" y="69280"/>
                </a:lnTo>
                <a:lnTo>
                  <a:pt x="23830" y="69270"/>
                </a:lnTo>
                <a:lnTo>
                  <a:pt x="23810" y="69270"/>
                </a:lnTo>
                <a:lnTo>
                  <a:pt x="23800" y="69270"/>
                </a:lnTo>
                <a:lnTo>
                  <a:pt x="23790" y="69280"/>
                </a:lnTo>
                <a:lnTo>
                  <a:pt x="23800" y="69310"/>
                </a:lnTo>
                <a:lnTo>
                  <a:pt x="23770" y="69330"/>
                </a:lnTo>
                <a:lnTo>
                  <a:pt x="23740" y="69360"/>
                </a:lnTo>
                <a:lnTo>
                  <a:pt x="23670" y="69370"/>
                </a:lnTo>
                <a:lnTo>
                  <a:pt x="23650" y="69360"/>
                </a:lnTo>
                <a:lnTo>
                  <a:pt x="23630" y="69350"/>
                </a:lnTo>
                <a:lnTo>
                  <a:pt x="23660" y="69320"/>
                </a:lnTo>
                <a:lnTo>
                  <a:pt x="23640" y="69280"/>
                </a:lnTo>
                <a:lnTo>
                  <a:pt x="23610" y="69270"/>
                </a:lnTo>
                <a:lnTo>
                  <a:pt x="23590" y="69230"/>
                </a:lnTo>
                <a:lnTo>
                  <a:pt x="23590" y="69170"/>
                </a:lnTo>
                <a:lnTo>
                  <a:pt x="23560" y="69150"/>
                </a:lnTo>
                <a:lnTo>
                  <a:pt x="23540" y="69170"/>
                </a:lnTo>
                <a:lnTo>
                  <a:pt x="23530" y="69180"/>
                </a:lnTo>
                <a:lnTo>
                  <a:pt x="23490" y="69160"/>
                </a:lnTo>
                <a:lnTo>
                  <a:pt x="23430" y="69130"/>
                </a:lnTo>
                <a:lnTo>
                  <a:pt x="23390" y="69100"/>
                </a:lnTo>
                <a:lnTo>
                  <a:pt x="23380" y="69000"/>
                </a:lnTo>
                <a:lnTo>
                  <a:pt x="23360" y="69010"/>
                </a:lnTo>
                <a:lnTo>
                  <a:pt x="23320" y="68990"/>
                </a:lnTo>
                <a:lnTo>
                  <a:pt x="23290" y="69000"/>
                </a:lnTo>
                <a:lnTo>
                  <a:pt x="23300" y="69010"/>
                </a:lnTo>
                <a:lnTo>
                  <a:pt x="23310" y="69040"/>
                </a:lnTo>
                <a:lnTo>
                  <a:pt x="23280" y="69020"/>
                </a:lnTo>
                <a:lnTo>
                  <a:pt x="23270" y="69020"/>
                </a:lnTo>
                <a:lnTo>
                  <a:pt x="23250" y="69020"/>
                </a:lnTo>
                <a:lnTo>
                  <a:pt x="23210" y="68950"/>
                </a:lnTo>
                <a:lnTo>
                  <a:pt x="23190" y="68940"/>
                </a:lnTo>
                <a:lnTo>
                  <a:pt x="23200" y="68870"/>
                </a:lnTo>
                <a:lnTo>
                  <a:pt x="23180" y="68850"/>
                </a:lnTo>
                <a:lnTo>
                  <a:pt x="23170" y="68820"/>
                </a:lnTo>
                <a:lnTo>
                  <a:pt x="23170" y="68810"/>
                </a:lnTo>
                <a:lnTo>
                  <a:pt x="23170" y="68800"/>
                </a:lnTo>
                <a:lnTo>
                  <a:pt x="23210" y="68800"/>
                </a:lnTo>
                <a:lnTo>
                  <a:pt x="23230" y="68810"/>
                </a:lnTo>
                <a:lnTo>
                  <a:pt x="23260" y="68790"/>
                </a:lnTo>
                <a:lnTo>
                  <a:pt x="23330" y="68710"/>
                </a:lnTo>
                <a:lnTo>
                  <a:pt x="23270" y="68660"/>
                </a:lnTo>
                <a:lnTo>
                  <a:pt x="23270" y="68640"/>
                </a:lnTo>
                <a:lnTo>
                  <a:pt x="23280" y="68630"/>
                </a:lnTo>
                <a:lnTo>
                  <a:pt x="23280" y="68620"/>
                </a:lnTo>
                <a:lnTo>
                  <a:pt x="23300" y="68620"/>
                </a:lnTo>
                <a:lnTo>
                  <a:pt x="23330" y="68620"/>
                </a:lnTo>
                <a:lnTo>
                  <a:pt x="23350" y="68610"/>
                </a:lnTo>
                <a:lnTo>
                  <a:pt x="23390" y="68570"/>
                </a:lnTo>
                <a:lnTo>
                  <a:pt x="23390" y="68560"/>
                </a:lnTo>
                <a:lnTo>
                  <a:pt x="23400" y="68560"/>
                </a:lnTo>
                <a:lnTo>
                  <a:pt x="23430" y="68570"/>
                </a:lnTo>
                <a:lnTo>
                  <a:pt x="23440" y="68550"/>
                </a:lnTo>
                <a:lnTo>
                  <a:pt x="23440" y="68540"/>
                </a:lnTo>
                <a:lnTo>
                  <a:pt x="23400" y="68430"/>
                </a:lnTo>
                <a:lnTo>
                  <a:pt x="23400" y="68380"/>
                </a:lnTo>
                <a:lnTo>
                  <a:pt x="23400" y="68300"/>
                </a:lnTo>
                <a:lnTo>
                  <a:pt x="23390" y="68270"/>
                </a:lnTo>
                <a:lnTo>
                  <a:pt x="23360" y="68210"/>
                </a:lnTo>
                <a:lnTo>
                  <a:pt x="23380" y="68180"/>
                </a:lnTo>
                <a:lnTo>
                  <a:pt x="23390" y="68170"/>
                </a:lnTo>
                <a:lnTo>
                  <a:pt x="23410" y="68160"/>
                </a:lnTo>
                <a:lnTo>
                  <a:pt x="23520" y="68180"/>
                </a:lnTo>
                <a:lnTo>
                  <a:pt x="23570" y="68190"/>
                </a:lnTo>
                <a:lnTo>
                  <a:pt x="23630" y="68230"/>
                </a:lnTo>
                <a:lnTo>
                  <a:pt x="23660" y="68270"/>
                </a:lnTo>
                <a:lnTo>
                  <a:pt x="23670" y="68270"/>
                </a:lnTo>
                <a:lnTo>
                  <a:pt x="23690" y="68270"/>
                </a:lnTo>
                <a:lnTo>
                  <a:pt x="23700" y="68260"/>
                </a:lnTo>
                <a:lnTo>
                  <a:pt x="23730" y="68230"/>
                </a:lnTo>
                <a:lnTo>
                  <a:pt x="23770" y="68220"/>
                </a:lnTo>
                <a:lnTo>
                  <a:pt x="23800" y="68210"/>
                </a:lnTo>
                <a:lnTo>
                  <a:pt x="23780" y="68180"/>
                </a:lnTo>
                <a:lnTo>
                  <a:pt x="23770" y="68070"/>
                </a:lnTo>
                <a:lnTo>
                  <a:pt x="23760" y="68040"/>
                </a:lnTo>
                <a:lnTo>
                  <a:pt x="23730" y="67970"/>
                </a:lnTo>
                <a:lnTo>
                  <a:pt x="23760" y="67860"/>
                </a:lnTo>
                <a:lnTo>
                  <a:pt x="23760" y="67840"/>
                </a:lnTo>
                <a:lnTo>
                  <a:pt x="23760" y="67780"/>
                </a:lnTo>
                <a:lnTo>
                  <a:pt x="23750" y="67730"/>
                </a:lnTo>
                <a:lnTo>
                  <a:pt x="23760" y="67670"/>
                </a:lnTo>
                <a:lnTo>
                  <a:pt x="23750" y="67650"/>
                </a:lnTo>
                <a:lnTo>
                  <a:pt x="23680" y="67650"/>
                </a:lnTo>
                <a:lnTo>
                  <a:pt x="23620" y="67590"/>
                </a:lnTo>
                <a:lnTo>
                  <a:pt x="23630" y="67530"/>
                </a:lnTo>
                <a:lnTo>
                  <a:pt x="23600" y="67480"/>
                </a:lnTo>
                <a:lnTo>
                  <a:pt x="23540" y="67430"/>
                </a:lnTo>
                <a:lnTo>
                  <a:pt x="23550" y="67390"/>
                </a:lnTo>
                <a:lnTo>
                  <a:pt x="23560" y="67310"/>
                </a:lnTo>
                <a:lnTo>
                  <a:pt x="23530" y="67290"/>
                </a:lnTo>
                <a:lnTo>
                  <a:pt x="23480" y="67290"/>
                </a:lnTo>
                <a:lnTo>
                  <a:pt x="23430" y="67290"/>
                </a:lnTo>
                <a:lnTo>
                  <a:pt x="23410" y="67280"/>
                </a:lnTo>
                <a:lnTo>
                  <a:pt x="23400" y="67270"/>
                </a:lnTo>
                <a:lnTo>
                  <a:pt x="23420" y="67240"/>
                </a:lnTo>
                <a:lnTo>
                  <a:pt x="23430" y="67230"/>
                </a:lnTo>
                <a:lnTo>
                  <a:pt x="23430" y="67220"/>
                </a:lnTo>
                <a:lnTo>
                  <a:pt x="23490" y="67180"/>
                </a:lnTo>
                <a:lnTo>
                  <a:pt x="23520" y="67150"/>
                </a:lnTo>
                <a:lnTo>
                  <a:pt x="23940" y="67180"/>
                </a:lnTo>
                <a:lnTo>
                  <a:pt x="24120" y="67090"/>
                </a:lnTo>
                <a:lnTo>
                  <a:pt x="24340" y="67030"/>
                </a:lnTo>
                <a:lnTo>
                  <a:pt x="24520" y="66770"/>
                </a:lnTo>
                <a:lnTo>
                  <a:pt x="24670" y="66530"/>
                </a:lnTo>
                <a:lnTo>
                  <a:pt x="24780" y="66460"/>
                </a:lnTo>
                <a:lnTo>
                  <a:pt x="24890" y="66530"/>
                </a:lnTo>
                <a:lnTo>
                  <a:pt x="25010" y="66650"/>
                </a:lnTo>
                <a:lnTo>
                  <a:pt x="25170" y="66960"/>
                </a:lnTo>
                <a:lnTo>
                  <a:pt x="25320" y="67100"/>
                </a:lnTo>
                <a:lnTo>
                  <a:pt x="25480" y="67120"/>
                </a:lnTo>
                <a:lnTo>
                  <a:pt x="25730" y="67070"/>
                </a:lnTo>
                <a:lnTo>
                  <a:pt x="26130" y="67020"/>
                </a:lnTo>
                <a:lnTo>
                  <a:pt x="26430" y="67080"/>
                </a:lnTo>
                <a:lnTo>
                  <a:pt x="26670" y="67040"/>
                </a:lnTo>
                <a:lnTo>
                  <a:pt x="27030" y="66990"/>
                </a:lnTo>
                <a:lnTo>
                  <a:pt x="27200" y="66880"/>
                </a:lnTo>
                <a:lnTo>
                  <a:pt x="27180" y="66780"/>
                </a:lnTo>
                <a:lnTo>
                  <a:pt x="27110" y="66690"/>
                </a:lnTo>
                <a:lnTo>
                  <a:pt x="27040" y="66340"/>
                </a:lnTo>
                <a:lnTo>
                  <a:pt x="27080" y="66210"/>
                </a:lnTo>
                <a:lnTo>
                  <a:pt x="27100" y="66040"/>
                </a:lnTo>
                <a:lnTo>
                  <a:pt x="27020" y="65950"/>
                </a:lnTo>
                <a:lnTo>
                  <a:pt x="26620" y="65850"/>
                </a:lnTo>
                <a:lnTo>
                  <a:pt x="26270" y="65510"/>
                </a:lnTo>
                <a:lnTo>
                  <a:pt x="25930" y="65260"/>
                </a:lnTo>
                <a:lnTo>
                  <a:pt x="25330" y="64940"/>
                </a:lnTo>
                <a:lnTo>
                  <a:pt x="25250" y="64640"/>
                </a:lnTo>
                <a:lnTo>
                  <a:pt x="25280" y="64320"/>
                </a:lnTo>
                <a:lnTo>
                  <a:pt x="25310" y="63820"/>
                </a:lnTo>
                <a:lnTo>
                  <a:pt x="25210" y="63450"/>
                </a:lnTo>
                <a:lnTo>
                  <a:pt x="25130" y="63330"/>
                </a:lnTo>
                <a:lnTo>
                  <a:pt x="24780" y="63250"/>
                </a:lnTo>
                <a:lnTo>
                  <a:pt x="24190" y="63220"/>
                </a:lnTo>
                <a:lnTo>
                  <a:pt x="23930" y="63070"/>
                </a:lnTo>
                <a:lnTo>
                  <a:pt x="23580" y="62300"/>
                </a:lnTo>
                <a:lnTo>
                  <a:pt x="23540" y="61850"/>
                </a:lnTo>
                <a:lnTo>
                  <a:pt x="23490" y="61720"/>
                </a:lnTo>
                <a:lnTo>
                  <a:pt x="23340" y="61550"/>
                </a:lnTo>
                <a:lnTo>
                  <a:pt x="23240" y="61440"/>
                </a:lnTo>
                <a:lnTo>
                  <a:pt x="22470" y="61050"/>
                </a:lnTo>
                <a:lnTo>
                  <a:pt x="22310" y="60860"/>
                </a:lnTo>
                <a:lnTo>
                  <a:pt x="22070" y="60680"/>
                </a:lnTo>
                <a:lnTo>
                  <a:pt x="22010" y="60630"/>
                </a:lnTo>
                <a:lnTo>
                  <a:pt x="21740" y="60410"/>
                </a:lnTo>
                <a:lnTo>
                  <a:pt x="21670" y="60280"/>
                </a:lnTo>
                <a:lnTo>
                  <a:pt x="21670" y="60270"/>
                </a:lnTo>
                <a:lnTo>
                  <a:pt x="21660" y="60260"/>
                </a:lnTo>
                <a:lnTo>
                  <a:pt x="21760" y="60260"/>
                </a:lnTo>
                <a:lnTo>
                  <a:pt x="21860" y="60260"/>
                </a:lnTo>
                <a:lnTo>
                  <a:pt x="22180" y="60260"/>
                </a:lnTo>
                <a:lnTo>
                  <a:pt x="22410" y="60260"/>
                </a:lnTo>
                <a:lnTo>
                  <a:pt x="22400" y="60270"/>
                </a:lnTo>
                <a:lnTo>
                  <a:pt x="22390" y="60270"/>
                </a:lnTo>
                <a:lnTo>
                  <a:pt x="22900" y="60270"/>
                </a:lnTo>
                <a:lnTo>
                  <a:pt x="23280" y="60270"/>
                </a:lnTo>
                <a:lnTo>
                  <a:pt x="23680" y="60270"/>
                </a:lnTo>
                <a:lnTo>
                  <a:pt x="24130" y="60270"/>
                </a:lnTo>
                <a:lnTo>
                  <a:pt x="24600" y="60270"/>
                </a:lnTo>
                <a:lnTo>
                  <a:pt x="25330" y="60270"/>
                </a:lnTo>
                <a:lnTo>
                  <a:pt x="26120" y="60270"/>
                </a:lnTo>
                <a:lnTo>
                  <a:pt x="26960" y="60270"/>
                </a:lnTo>
                <a:lnTo>
                  <a:pt x="27830" y="60270"/>
                </a:lnTo>
                <a:lnTo>
                  <a:pt x="28730" y="60270"/>
                </a:lnTo>
                <a:lnTo>
                  <a:pt x="29650" y="60270"/>
                </a:lnTo>
                <a:lnTo>
                  <a:pt x="30590" y="60270"/>
                </a:lnTo>
                <a:lnTo>
                  <a:pt x="31540" y="60270"/>
                </a:lnTo>
                <a:lnTo>
                  <a:pt x="32480" y="60270"/>
                </a:lnTo>
                <a:lnTo>
                  <a:pt x="33420" y="60270"/>
                </a:lnTo>
                <a:lnTo>
                  <a:pt x="34340" y="60270"/>
                </a:lnTo>
                <a:lnTo>
                  <a:pt x="35240" y="60270"/>
                </a:lnTo>
                <a:lnTo>
                  <a:pt x="36110" y="60270"/>
                </a:lnTo>
                <a:lnTo>
                  <a:pt x="36950" y="60270"/>
                </a:lnTo>
                <a:lnTo>
                  <a:pt x="37190" y="60270"/>
                </a:lnTo>
                <a:lnTo>
                  <a:pt x="37250" y="60270"/>
                </a:lnTo>
                <a:lnTo>
                  <a:pt x="37250" y="60280"/>
                </a:lnTo>
                <a:lnTo>
                  <a:pt x="37100" y="60970"/>
                </a:lnTo>
                <a:lnTo>
                  <a:pt x="36720" y="62160"/>
                </a:lnTo>
                <a:lnTo>
                  <a:pt x="36560" y="62450"/>
                </a:lnTo>
                <a:lnTo>
                  <a:pt x="36040" y="63130"/>
                </a:lnTo>
                <a:lnTo>
                  <a:pt x="35950" y="63440"/>
                </a:lnTo>
                <a:lnTo>
                  <a:pt x="36280" y="64000"/>
                </a:lnTo>
                <a:lnTo>
                  <a:pt x="36550" y="64370"/>
                </a:lnTo>
                <a:lnTo>
                  <a:pt x="36740" y="65050"/>
                </a:lnTo>
                <a:lnTo>
                  <a:pt x="36860" y="65390"/>
                </a:lnTo>
                <a:lnTo>
                  <a:pt x="36850" y="65760"/>
                </a:lnTo>
                <a:lnTo>
                  <a:pt x="36710" y="65960"/>
                </a:lnTo>
                <a:lnTo>
                  <a:pt x="36590" y="66170"/>
                </a:lnTo>
                <a:lnTo>
                  <a:pt x="36430" y="66280"/>
                </a:lnTo>
                <a:lnTo>
                  <a:pt x="35750" y="66080"/>
                </a:lnTo>
                <a:lnTo>
                  <a:pt x="35550" y="66140"/>
                </a:lnTo>
                <a:lnTo>
                  <a:pt x="35440" y="66410"/>
                </a:lnTo>
                <a:lnTo>
                  <a:pt x="35010" y="66980"/>
                </a:lnTo>
                <a:lnTo>
                  <a:pt x="34810" y="67310"/>
                </a:lnTo>
                <a:lnTo>
                  <a:pt x="33990" y="68830"/>
                </a:lnTo>
                <a:lnTo>
                  <a:pt x="33800" y="69810"/>
                </a:lnTo>
                <a:lnTo>
                  <a:pt x="33990" y="70240"/>
                </a:lnTo>
                <a:lnTo>
                  <a:pt x="34320" y="70570"/>
                </a:lnTo>
                <a:lnTo>
                  <a:pt x="34200" y="70930"/>
                </a:lnTo>
                <a:lnTo>
                  <a:pt x="34680" y="71510"/>
                </a:lnTo>
                <a:lnTo>
                  <a:pt x="34740" y="71680"/>
                </a:lnTo>
                <a:lnTo>
                  <a:pt x="34770" y="71830"/>
                </a:lnTo>
                <a:lnTo>
                  <a:pt x="34610" y="72010"/>
                </a:lnTo>
                <a:lnTo>
                  <a:pt x="34420" y="72210"/>
                </a:lnTo>
                <a:lnTo>
                  <a:pt x="34340" y="72500"/>
                </a:lnTo>
                <a:lnTo>
                  <a:pt x="34330" y="72510"/>
                </a:lnTo>
                <a:lnTo>
                  <a:pt x="34300" y="72510"/>
                </a:lnTo>
                <a:lnTo>
                  <a:pt x="34290" y="72510"/>
                </a:lnTo>
                <a:lnTo>
                  <a:pt x="34220" y="72490"/>
                </a:lnTo>
                <a:lnTo>
                  <a:pt x="34170" y="72480"/>
                </a:lnTo>
                <a:lnTo>
                  <a:pt x="34120" y="72450"/>
                </a:lnTo>
                <a:lnTo>
                  <a:pt x="34050" y="72450"/>
                </a:lnTo>
                <a:lnTo>
                  <a:pt x="33970" y="72480"/>
                </a:lnTo>
                <a:lnTo>
                  <a:pt x="33850" y="72530"/>
                </a:lnTo>
                <a:lnTo>
                  <a:pt x="33840" y="72540"/>
                </a:lnTo>
                <a:lnTo>
                  <a:pt x="33810" y="72550"/>
                </a:lnTo>
                <a:lnTo>
                  <a:pt x="33720" y="72630"/>
                </a:lnTo>
                <a:lnTo>
                  <a:pt x="33680" y="72640"/>
                </a:lnTo>
                <a:lnTo>
                  <a:pt x="33640" y="72680"/>
                </a:lnTo>
                <a:lnTo>
                  <a:pt x="33620" y="72680"/>
                </a:lnTo>
                <a:lnTo>
                  <a:pt x="33590" y="72720"/>
                </a:lnTo>
                <a:lnTo>
                  <a:pt x="33540" y="72790"/>
                </a:lnTo>
                <a:lnTo>
                  <a:pt x="33510" y="72880"/>
                </a:lnTo>
                <a:lnTo>
                  <a:pt x="33490" y="72910"/>
                </a:lnTo>
                <a:lnTo>
                  <a:pt x="33440" y="72990"/>
                </a:lnTo>
                <a:lnTo>
                  <a:pt x="33420" y="73010"/>
                </a:lnTo>
                <a:lnTo>
                  <a:pt x="33370" y="73050"/>
                </a:lnTo>
                <a:lnTo>
                  <a:pt x="33350" y="73060"/>
                </a:lnTo>
                <a:lnTo>
                  <a:pt x="33300" y="73120"/>
                </a:lnTo>
                <a:lnTo>
                  <a:pt x="33260" y="73140"/>
                </a:lnTo>
                <a:lnTo>
                  <a:pt x="33210" y="73140"/>
                </a:lnTo>
                <a:lnTo>
                  <a:pt x="33190" y="73140"/>
                </a:lnTo>
                <a:lnTo>
                  <a:pt x="33160" y="73160"/>
                </a:lnTo>
                <a:lnTo>
                  <a:pt x="33230" y="73290"/>
                </a:lnTo>
                <a:lnTo>
                  <a:pt x="33280" y="73470"/>
                </a:lnTo>
                <a:lnTo>
                  <a:pt x="33330" y="73660"/>
                </a:lnTo>
                <a:lnTo>
                  <a:pt x="33170" y="73980"/>
                </a:lnTo>
                <a:lnTo>
                  <a:pt x="33060" y="74190"/>
                </a:lnTo>
                <a:lnTo>
                  <a:pt x="32990" y="74400"/>
                </a:lnTo>
                <a:lnTo>
                  <a:pt x="33070" y="74490"/>
                </a:lnTo>
                <a:lnTo>
                  <a:pt x="33240" y="74690"/>
                </a:lnTo>
                <a:lnTo>
                  <a:pt x="33220" y="74830"/>
                </a:lnTo>
                <a:lnTo>
                  <a:pt x="33240" y="75140"/>
                </a:lnTo>
                <a:lnTo>
                  <a:pt x="33280" y="75140"/>
                </a:lnTo>
                <a:lnTo>
                  <a:pt x="33560" y="75200"/>
                </a:lnTo>
                <a:lnTo>
                  <a:pt x="33920" y="75350"/>
                </a:lnTo>
                <a:lnTo>
                  <a:pt x="34030" y="75400"/>
                </a:lnTo>
                <a:lnTo>
                  <a:pt x="34060" y="75630"/>
                </a:lnTo>
                <a:lnTo>
                  <a:pt x="34170" y="75530"/>
                </a:lnTo>
                <a:lnTo>
                  <a:pt x="34260" y="75470"/>
                </a:lnTo>
                <a:lnTo>
                  <a:pt x="34320" y="75520"/>
                </a:lnTo>
                <a:lnTo>
                  <a:pt x="34500" y="75480"/>
                </a:lnTo>
                <a:lnTo>
                  <a:pt x="34590" y="75690"/>
                </a:lnTo>
                <a:lnTo>
                  <a:pt x="35110" y="75620"/>
                </a:lnTo>
                <a:lnTo>
                  <a:pt x="35510" y="75570"/>
                </a:lnTo>
                <a:lnTo>
                  <a:pt x="35830" y="75590"/>
                </a:lnTo>
                <a:lnTo>
                  <a:pt x="36190" y="76210"/>
                </a:lnTo>
                <a:lnTo>
                  <a:pt x="36200" y="76210"/>
                </a:lnTo>
                <a:lnTo>
                  <a:pt x="36230" y="76150"/>
                </a:lnTo>
                <a:lnTo>
                  <a:pt x="36250" y="76120"/>
                </a:lnTo>
                <a:lnTo>
                  <a:pt x="36250" y="76110"/>
                </a:lnTo>
                <a:lnTo>
                  <a:pt x="36270" y="76070"/>
                </a:lnTo>
                <a:lnTo>
                  <a:pt x="36320" y="76040"/>
                </a:lnTo>
                <a:lnTo>
                  <a:pt x="36380" y="76020"/>
                </a:lnTo>
                <a:lnTo>
                  <a:pt x="36430" y="76010"/>
                </a:lnTo>
                <a:lnTo>
                  <a:pt x="36450" y="76020"/>
                </a:lnTo>
                <a:lnTo>
                  <a:pt x="36500" y="76070"/>
                </a:lnTo>
                <a:lnTo>
                  <a:pt x="36550" y="76080"/>
                </a:lnTo>
                <a:lnTo>
                  <a:pt x="36600" y="76080"/>
                </a:lnTo>
                <a:lnTo>
                  <a:pt x="36630" y="76060"/>
                </a:lnTo>
                <a:lnTo>
                  <a:pt x="36630" y="76070"/>
                </a:lnTo>
                <a:lnTo>
                  <a:pt x="36640" y="76080"/>
                </a:lnTo>
                <a:lnTo>
                  <a:pt x="36650" y="76100"/>
                </a:lnTo>
                <a:lnTo>
                  <a:pt x="36660" y="76140"/>
                </a:lnTo>
                <a:lnTo>
                  <a:pt x="36670" y="76130"/>
                </a:lnTo>
                <a:lnTo>
                  <a:pt x="36680" y="76130"/>
                </a:lnTo>
                <a:lnTo>
                  <a:pt x="36700" y="76150"/>
                </a:lnTo>
                <a:lnTo>
                  <a:pt x="36680" y="76170"/>
                </a:lnTo>
                <a:lnTo>
                  <a:pt x="36660" y="76200"/>
                </a:lnTo>
                <a:lnTo>
                  <a:pt x="36680" y="76250"/>
                </a:lnTo>
                <a:lnTo>
                  <a:pt x="36640" y="76340"/>
                </a:lnTo>
                <a:lnTo>
                  <a:pt x="36660" y="76380"/>
                </a:lnTo>
                <a:lnTo>
                  <a:pt x="36740" y="76500"/>
                </a:lnTo>
                <a:lnTo>
                  <a:pt x="36780" y="76560"/>
                </a:lnTo>
                <a:lnTo>
                  <a:pt x="36780" y="76660"/>
                </a:lnTo>
                <a:lnTo>
                  <a:pt x="36780" y="76690"/>
                </a:lnTo>
                <a:lnTo>
                  <a:pt x="36790" y="76720"/>
                </a:lnTo>
                <a:lnTo>
                  <a:pt x="36820" y="76720"/>
                </a:lnTo>
                <a:lnTo>
                  <a:pt x="36840" y="76700"/>
                </a:lnTo>
                <a:lnTo>
                  <a:pt x="36850" y="76710"/>
                </a:lnTo>
                <a:lnTo>
                  <a:pt x="36850" y="76740"/>
                </a:lnTo>
                <a:lnTo>
                  <a:pt x="36840" y="76760"/>
                </a:lnTo>
                <a:lnTo>
                  <a:pt x="36830" y="76790"/>
                </a:lnTo>
                <a:lnTo>
                  <a:pt x="36840" y="76800"/>
                </a:lnTo>
                <a:lnTo>
                  <a:pt x="36860" y="76810"/>
                </a:lnTo>
                <a:lnTo>
                  <a:pt x="36920" y="76810"/>
                </a:lnTo>
                <a:lnTo>
                  <a:pt x="36950" y="76820"/>
                </a:lnTo>
                <a:lnTo>
                  <a:pt x="37000" y="76870"/>
                </a:lnTo>
                <a:lnTo>
                  <a:pt x="37040" y="76950"/>
                </a:lnTo>
                <a:lnTo>
                  <a:pt x="37100" y="76910"/>
                </a:lnTo>
                <a:lnTo>
                  <a:pt x="37140" y="76880"/>
                </a:lnTo>
                <a:lnTo>
                  <a:pt x="37220" y="76880"/>
                </a:lnTo>
                <a:lnTo>
                  <a:pt x="37250" y="76840"/>
                </a:lnTo>
                <a:lnTo>
                  <a:pt x="37320" y="76850"/>
                </a:lnTo>
                <a:lnTo>
                  <a:pt x="37380" y="76880"/>
                </a:lnTo>
                <a:lnTo>
                  <a:pt x="37410" y="76900"/>
                </a:lnTo>
                <a:lnTo>
                  <a:pt x="37420" y="76960"/>
                </a:lnTo>
                <a:lnTo>
                  <a:pt x="37480" y="76980"/>
                </a:lnTo>
                <a:lnTo>
                  <a:pt x="37530" y="77020"/>
                </a:lnTo>
                <a:lnTo>
                  <a:pt x="37530" y="77030"/>
                </a:lnTo>
                <a:lnTo>
                  <a:pt x="37540" y="77100"/>
                </a:lnTo>
                <a:lnTo>
                  <a:pt x="37590" y="77120"/>
                </a:lnTo>
                <a:lnTo>
                  <a:pt x="37610" y="77170"/>
                </a:lnTo>
                <a:lnTo>
                  <a:pt x="37580" y="77220"/>
                </a:lnTo>
                <a:lnTo>
                  <a:pt x="37590" y="77280"/>
                </a:lnTo>
                <a:lnTo>
                  <a:pt x="37560" y="77330"/>
                </a:lnTo>
                <a:lnTo>
                  <a:pt x="37530" y="77320"/>
                </a:lnTo>
                <a:lnTo>
                  <a:pt x="37490" y="77300"/>
                </a:lnTo>
                <a:lnTo>
                  <a:pt x="37460" y="77270"/>
                </a:lnTo>
                <a:lnTo>
                  <a:pt x="37440" y="77290"/>
                </a:lnTo>
                <a:lnTo>
                  <a:pt x="37450" y="77310"/>
                </a:lnTo>
                <a:lnTo>
                  <a:pt x="37490" y="77390"/>
                </a:lnTo>
                <a:lnTo>
                  <a:pt x="37480" y="77430"/>
                </a:lnTo>
                <a:lnTo>
                  <a:pt x="37470" y="77450"/>
                </a:lnTo>
                <a:lnTo>
                  <a:pt x="37480" y="77470"/>
                </a:lnTo>
                <a:lnTo>
                  <a:pt x="37490" y="77480"/>
                </a:lnTo>
                <a:lnTo>
                  <a:pt x="37510" y="77480"/>
                </a:lnTo>
                <a:lnTo>
                  <a:pt x="37590" y="77590"/>
                </a:lnTo>
                <a:lnTo>
                  <a:pt x="37660" y="77660"/>
                </a:lnTo>
                <a:lnTo>
                  <a:pt x="37660" y="77700"/>
                </a:lnTo>
                <a:lnTo>
                  <a:pt x="37650" y="77740"/>
                </a:lnTo>
                <a:lnTo>
                  <a:pt x="37600" y="77750"/>
                </a:lnTo>
                <a:lnTo>
                  <a:pt x="37520" y="77750"/>
                </a:lnTo>
                <a:lnTo>
                  <a:pt x="37490" y="77770"/>
                </a:lnTo>
                <a:lnTo>
                  <a:pt x="37500" y="77840"/>
                </a:lnTo>
                <a:lnTo>
                  <a:pt x="37480" y="77890"/>
                </a:lnTo>
                <a:lnTo>
                  <a:pt x="37530" y="77870"/>
                </a:lnTo>
                <a:lnTo>
                  <a:pt x="37570" y="77880"/>
                </a:lnTo>
                <a:lnTo>
                  <a:pt x="37620" y="77850"/>
                </a:lnTo>
                <a:lnTo>
                  <a:pt x="37660" y="77840"/>
                </a:lnTo>
                <a:lnTo>
                  <a:pt x="37700" y="77850"/>
                </a:lnTo>
                <a:lnTo>
                  <a:pt x="37750" y="77840"/>
                </a:lnTo>
                <a:lnTo>
                  <a:pt x="37850" y="77840"/>
                </a:lnTo>
                <a:lnTo>
                  <a:pt x="37920" y="77870"/>
                </a:lnTo>
                <a:lnTo>
                  <a:pt x="38020" y="77870"/>
                </a:lnTo>
                <a:lnTo>
                  <a:pt x="38080" y="77920"/>
                </a:lnTo>
                <a:lnTo>
                  <a:pt x="38120" y="77950"/>
                </a:lnTo>
                <a:lnTo>
                  <a:pt x="38120" y="78020"/>
                </a:lnTo>
                <a:lnTo>
                  <a:pt x="38160" y="78050"/>
                </a:lnTo>
                <a:lnTo>
                  <a:pt x="38180" y="78110"/>
                </a:lnTo>
                <a:lnTo>
                  <a:pt x="38250" y="78190"/>
                </a:lnTo>
                <a:lnTo>
                  <a:pt x="38240" y="78230"/>
                </a:lnTo>
                <a:lnTo>
                  <a:pt x="38240" y="78240"/>
                </a:lnTo>
                <a:lnTo>
                  <a:pt x="38260" y="78300"/>
                </a:lnTo>
                <a:lnTo>
                  <a:pt x="38250" y="78340"/>
                </a:lnTo>
                <a:lnTo>
                  <a:pt x="38270" y="78370"/>
                </a:lnTo>
                <a:lnTo>
                  <a:pt x="38300" y="78390"/>
                </a:lnTo>
                <a:lnTo>
                  <a:pt x="38340" y="78370"/>
                </a:lnTo>
                <a:lnTo>
                  <a:pt x="38390" y="78380"/>
                </a:lnTo>
                <a:lnTo>
                  <a:pt x="38440" y="78400"/>
                </a:lnTo>
                <a:lnTo>
                  <a:pt x="38490" y="78420"/>
                </a:lnTo>
                <a:lnTo>
                  <a:pt x="38490" y="78460"/>
                </a:lnTo>
                <a:lnTo>
                  <a:pt x="38520" y="78490"/>
                </a:lnTo>
                <a:lnTo>
                  <a:pt x="38540" y="78490"/>
                </a:lnTo>
                <a:lnTo>
                  <a:pt x="38560" y="78490"/>
                </a:lnTo>
                <a:lnTo>
                  <a:pt x="38580" y="78460"/>
                </a:lnTo>
                <a:lnTo>
                  <a:pt x="38590" y="78440"/>
                </a:lnTo>
                <a:lnTo>
                  <a:pt x="38600" y="78420"/>
                </a:lnTo>
                <a:lnTo>
                  <a:pt x="38620" y="78420"/>
                </a:lnTo>
                <a:lnTo>
                  <a:pt x="38640" y="78450"/>
                </a:lnTo>
                <a:lnTo>
                  <a:pt x="38670" y="78470"/>
                </a:lnTo>
                <a:lnTo>
                  <a:pt x="38690" y="78480"/>
                </a:lnTo>
                <a:lnTo>
                  <a:pt x="38720" y="78470"/>
                </a:lnTo>
                <a:lnTo>
                  <a:pt x="38720" y="78450"/>
                </a:lnTo>
                <a:lnTo>
                  <a:pt x="38720" y="78410"/>
                </a:lnTo>
                <a:lnTo>
                  <a:pt x="38720" y="78400"/>
                </a:lnTo>
                <a:lnTo>
                  <a:pt x="38710" y="78350"/>
                </a:lnTo>
                <a:lnTo>
                  <a:pt x="38760" y="78300"/>
                </a:lnTo>
                <a:lnTo>
                  <a:pt x="38800" y="78290"/>
                </a:lnTo>
                <a:lnTo>
                  <a:pt x="38860" y="78260"/>
                </a:lnTo>
                <a:lnTo>
                  <a:pt x="38910" y="78270"/>
                </a:lnTo>
                <a:lnTo>
                  <a:pt x="38930" y="78310"/>
                </a:lnTo>
                <a:lnTo>
                  <a:pt x="38930" y="78340"/>
                </a:lnTo>
                <a:lnTo>
                  <a:pt x="38930" y="78350"/>
                </a:lnTo>
                <a:lnTo>
                  <a:pt x="38980" y="78340"/>
                </a:lnTo>
                <a:lnTo>
                  <a:pt x="39020" y="78330"/>
                </a:lnTo>
                <a:lnTo>
                  <a:pt x="39010" y="78400"/>
                </a:lnTo>
                <a:lnTo>
                  <a:pt x="39040" y="78480"/>
                </a:lnTo>
                <a:lnTo>
                  <a:pt x="39060" y="78530"/>
                </a:lnTo>
                <a:lnTo>
                  <a:pt x="39010" y="78520"/>
                </a:lnTo>
                <a:lnTo>
                  <a:pt x="38980" y="78530"/>
                </a:lnTo>
                <a:lnTo>
                  <a:pt x="38980" y="78550"/>
                </a:lnTo>
                <a:lnTo>
                  <a:pt x="38990" y="78580"/>
                </a:lnTo>
                <a:lnTo>
                  <a:pt x="39030" y="78600"/>
                </a:lnTo>
                <a:lnTo>
                  <a:pt x="39020" y="78640"/>
                </a:lnTo>
                <a:lnTo>
                  <a:pt x="38990" y="78690"/>
                </a:lnTo>
                <a:lnTo>
                  <a:pt x="39010" y="78720"/>
                </a:lnTo>
                <a:lnTo>
                  <a:pt x="39070" y="78810"/>
                </a:lnTo>
                <a:lnTo>
                  <a:pt x="39110" y="78820"/>
                </a:lnTo>
                <a:lnTo>
                  <a:pt x="39160" y="78810"/>
                </a:lnTo>
                <a:lnTo>
                  <a:pt x="39130" y="79210"/>
                </a:lnTo>
                <a:lnTo>
                  <a:pt x="38790" y="79220"/>
                </a:lnTo>
                <a:lnTo>
                  <a:pt x="38440" y="79280"/>
                </a:lnTo>
                <a:lnTo>
                  <a:pt x="38220" y="79250"/>
                </a:lnTo>
                <a:lnTo>
                  <a:pt x="38090" y="79410"/>
                </a:lnTo>
                <a:lnTo>
                  <a:pt x="38120" y="79670"/>
                </a:lnTo>
                <a:lnTo>
                  <a:pt x="38030" y="79740"/>
                </a:lnTo>
                <a:lnTo>
                  <a:pt x="37870" y="79740"/>
                </a:lnTo>
                <a:lnTo>
                  <a:pt x="37650" y="79510"/>
                </a:lnTo>
                <a:lnTo>
                  <a:pt x="37300" y="79520"/>
                </a:lnTo>
                <a:lnTo>
                  <a:pt x="37130" y="79640"/>
                </a:lnTo>
                <a:lnTo>
                  <a:pt x="37100" y="79700"/>
                </a:lnTo>
                <a:lnTo>
                  <a:pt x="37090" y="79700"/>
                </a:lnTo>
                <a:lnTo>
                  <a:pt x="37080" y="79710"/>
                </a:lnTo>
                <a:lnTo>
                  <a:pt x="37080" y="79720"/>
                </a:lnTo>
                <a:lnTo>
                  <a:pt x="37000" y="79790"/>
                </a:lnTo>
                <a:lnTo>
                  <a:pt x="36920" y="79890"/>
                </a:lnTo>
                <a:lnTo>
                  <a:pt x="36890" y="79930"/>
                </a:lnTo>
                <a:lnTo>
                  <a:pt x="36870" y="79990"/>
                </a:lnTo>
                <a:lnTo>
                  <a:pt x="36880" y="80040"/>
                </a:lnTo>
                <a:lnTo>
                  <a:pt x="36930" y="80130"/>
                </a:lnTo>
                <a:lnTo>
                  <a:pt x="36920" y="80200"/>
                </a:lnTo>
                <a:lnTo>
                  <a:pt x="36960" y="80280"/>
                </a:lnTo>
                <a:lnTo>
                  <a:pt x="36970" y="80320"/>
                </a:lnTo>
                <a:lnTo>
                  <a:pt x="36960" y="80360"/>
                </a:lnTo>
                <a:lnTo>
                  <a:pt x="36970" y="80410"/>
                </a:lnTo>
                <a:lnTo>
                  <a:pt x="37010" y="80460"/>
                </a:lnTo>
                <a:lnTo>
                  <a:pt x="36990" y="80540"/>
                </a:lnTo>
                <a:lnTo>
                  <a:pt x="36920" y="80600"/>
                </a:lnTo>
                <a:lnTo>
                  <a:pt x="36920" y="80610"/>
                </a:lnTo>
                <a:lnTo>
                  <a:pt x="36900" y="80640"/>
                </a:lnTo>
                <a:lnTo>
                  <a:pt x="36870" y="80670"/>
                </a:lnTo>
                <a:lnTo>
                  <a:pt x="36860" y="80730"/>
                </a:lnTo>
                <a:lnTo>
                  <a:pt x="36820" y="80770"/>
                </a:lnTo>
                <a:lnTo>
                  <a:pt x="36790" y="80830"/>
                </a:lnTo>
                <a:lnTo>
                  <a:pt x="36770" y="80860"/>
                </a:lnTo>
                <a:lnTo>
                  <a:pt x="36750" y="80910"/>
                </a:lnTo>
                <a:lnTo>
                  <a:pt x="36700" y="80960"/>
                </a:lnTo>
                <a:lnTo>
                  <a:pt x="36680" y="80980"/>
                </a:lnTo>
                <a:lnTo>
                  <a:pt x="36670" y="81030"/>
                </a:lnTo>
                <a:lnTo>
                  <a:pt x="36670" y="81060"/>
                </a:lnTo>
                <a:lnTo>
                  <a:pt x="36610" y="81140"/>
                </a:lnTo>
                <a:lnTo>
                  <a:pt x="36570" y="81210"/>
                </a:lnTo>
                <a:lnTo>
                  <a:pt x="36560" y="81280"/>
                </a:lnTo>
                <a:lnTo>
                  <a:pt x="36530" y="81390"/>
                </a:lnTo>
                <a:lnTo>
                  <a:pt x="36500" y="81400"/>
                </a:lnTo>
                <a:lnTo>
                  <a:pt x="36380" y="81510"/>
                </a:lnTo>
                <a:lnTo>
                  <a:pt x="36300" y="81690"/>
                </a:lnTo>
                <a:lnTo>
                  <a:pt x="36290" y="81730"/>
                </a:lnTo>
                <a:lnTo>
                  <a:pt x="36280" y="81760"/>
                </a:lnTo>
                <a:lnTo>
                  <a:pt x="36290" y="81800"/>
                </a:lnTo>
                <a:lnTo>
                  <a:pt x="36300" y="81810"/>
                </a:lnTo>
                <a:lnTo>
                  <a:pt x="36310" y="81840"/>
                </a:lnTo>
                <a:lnTo>
                  <a:pt x="36290" y="81900"/>
                </a:lnTo>
                <a:lnTo>
                  <a:pt x="36290" y="81970"/>
                </a:lnTo>
                <a:lnTo>
                  <a:pt x="36280" y="82010"/>
                </a:lnTo>
                <a:lnTo>
                  <a:pt x="36200" y="82130"/>
                </a:lnTo>
                <a:lnTo>
                  <a:pt x="36100" y="82140"/>
                </a:lnTo>
                <a:lnTo>
                  <a:pt x="36070" y="82160"/>
                </a:lnTo>
                <a:lnTo>
                  <a:pt x="36010" y="82160"/>
                </a:lnTo>
                <a:lnTo>
                  <a:pt x="35940" y="82160"/>
                </a:lnTo>
                <a:lnTo>
                  <a:pt x="35910" y="82120"/>
                </a:lnTo>
                <a:lnTo>
                  <a:pt x="35900" y="82080"/>
                </a:lnTo>
                <a:lnTo>
                  <a:pt x="35920" y="82030"/>
                </a:lnTo>
                <a:lnTo>
                  <a:pt x="35940" y="81990"/>
                </a:lnTo>
                <a:lnTo>
                  <a:pt x="35970" y="81970"/>
                </a:lnTo>
                <a:lnTo>
                  <a:pt x="35970" y="81940"/>
                </a:lnTo>
                <a:lnTo>
                  <a:pt x="35950" y="81920"/>
                </a:lnTo>
                <a:lnTo>
                  <a:pt x="35930" y="81880"/>
                </a:lnTo>
                <a:lnTo>
                  <a:pt x="35880" y="81850"/>
                </a:lnTo>
                <a:lnTo>
                  <a:pt x="35910" y="81770"/>
                </a:lnTo>
                <a:lnTo>
                  <a:pt x="35900" y="81720"/>
                </a:lnTo>
                <a:lnTo>
                  <a:pt x="35910" y="81690"/>
                </a:lnTo>
                <a:lnTo>
                  <a:pt x="35930" y="81670"/>
                </a:lnTo>
                <a:lnTo>
                  <a:pt x="35940" y="81640"/>
                </a:lnTo>
                <a:lnTo>
                  <a:pt x="35930" y="81600"/>
                </a:lnTo>
                <a:lnTo>
                  <a:pt x="35840" y="81530"/>
                </a:lnTo>
                <a:lnTo>
                  <a:pt x="35770" y="81510"/>
                </a:lnTo>
                <a:lnTo>
                  <a:pt x="35710" y="81480"/>
                </a:lnTo>
                <a:lnTo>
                  <a:pt x="35670" y="81480"/>
                </a:lnTo>
                <a:lnTo>
                  <a:pt x="35610" y="81450"/>
                </a:lnTo>
                <a:lnTo>
                  <a:pt x="35570" y="81450"/>
                </a:lnTo>
                <a:lnTo>
                  <a:pt x="35510" y="81440"/>
                </a:lnTo>
                <a:lnTo>
                  <a:pt x="35500" y="81430"/>
                </a:lnTo>
                <a:lnTo>
                  <a:pt x="35490" y="81420"/>
                </a:lnTo>
                <a:lnTo>
                  <a:pt x="35470" y="81410"/>
                </a:lnTo>
                <a:lnTo>
                  <a:pt x="35460" y="81400"/>
                </a:lnTo>
                <a:lnTo>
                  <a:pt x="35400" y="81380"/>
                </a:lnTo>
                <a:lnTo>
                  <a:pt x="35370" y="81390"/>
                </a:lnTo>
                <a:lnTo>
                  <a:pt x="35350" y="81400"/>
                </a:lnTo>
                <a:lnTo>
                  <a:pt x="35340" y="81380"/>
                </a:lnTo>
                <a:lnTo>
                  <a:pt x="35330" y="81350"/>
                </a:lnTo>
                <a:lnTo>
                  <a:pt x="35320" y="81330"/>
                </a:lnTo>
                <a:lnTo>
                  <a:pt x="35310" y="81320"/>
                </a:lnTo>
                <a:lnTo>
                  <a:pt x="35290" y="81320"/>
                </a:lnTo>
                <a:lnTo>
                  <a:pt x="35280" y="81330"/>
                </a:lnTo>
                <a:lnTo>
                  <a:pt x="35270" y="81340"/>
                </a:lnTo>
                <a:lnTo>
                  <a:pt x="35260" y="81330"/>
                </a:lnTo>
                <a:lnTo>
                  <a:pt x="35220" y="81320"/>
                </a:lnTo>
                <a:lnTo>
                  <a:pt x="35210" y="81320"/>
                </a:lnTo>
                <a:lnTo>
                  <a:pt x="35190" y="81310"/>
                </a:lnTo>
                <a:lnTo>
                  <a:pt x="35150" y="81310"/>
                </a:lnTo>
                <a:lnTo>
                  <a:pt x="35130" y="81320"/>
                </a:lnTo>
                <a:lnTo>
                  <a:pt x="35040" y="81420"/>
                </a:lnTo>
                <a:lnTo>
                  <a:pt x="34980" y="81360"/>
                </a:lnTo>
                <a:lnTo>
                  <a:pt x="34940" y="81320"/>
                </a:lnTo>
                <a:lnTo>
                  <a:pt x="34320" y="81120"/>
                </a:lnTo>
                <a:lnTo>
                  <a:pt x="34150" y="80920"/>
                </a:lnTo>
                <a:lnTo>
                  <a:pt x="34010" y="80860"/>
                </a:lnTo>
                <a:lnTo>
                  <a:pt x="33730" y="80920"/>
                </a:lnTo>
                <a:lnTo>
                  <a:pt x="33720" y="80390"/>
                </a:lnTo>
                <a:lnTo>
                  <a:pt x="33600" y="80270"/>
                </a:lnTo>
                <a:lnTo>
                  <a:pt x="33360" y="80330"/>
                </a:lnTo>
                <a:lnTo>
                  <a:pt x="32890" y="80340"/>
                </a:lnTo>
                <a:lnTo>
                  <a:pt x="32900" y="80330"/>
                </a:lnTo>
                <a:lnTo>
                  <a:pt x="32900" y="80320"/>
                </a:lnTo>
                <a:lnTo>
                  <a:pt x="32880" y="80300"/>
                </a:lnTo>
                <a:lnTo>
                  <a:pt x="32860" y="80300"/>
                </a:lnTo>
                <a:lnTo>
                  <a:pt x="32830" y="80290"/>
                </a:lnTo>
                <a:lnTo>
                  <a:pt x="32820" y="80260"/>
                </a:lnTo>
                <a:lnTo>
                  <a:pt x="32830" y="80230"/>
                </a:lnTo>
                <a:lnTo>
                  <a:pt x="32870" y="80190"/>
                </a:lnTo>
                <a:lnTo>
                  <a:pt x="32900" y="80160"/>
                </a:lnTo>
                <a:lnTo>
                  <a:pt x="32930" y="80110"/>
                </a:lnTo>
                <a:lnTo>
                  <a:pt x="32940" y="80050"/>
                </a:lnTo>
                <a:lnTo>
                  <a:pt x="32940" y="80030"/>
                </a:lnTo>
                <a:lnTo>
                  <a:pt x="32900" y="80030"/>
                </a:lnTo>
                <a:lnTo>
                  <a:pt x="32860" y="80010"/>
                </a:lnTo>
                <a:lnTo>
                  <a:pt x="32800" y="79910"/>
                </a:lnTo>
                <a:lnTo>
                  <a:pt x="32770" y="79910"/>
                </a:lnTo>
                <a:lnTo>
                  <a:pt x="32730" y="79940"/>
                </a:lnTo>
                <a:lnTo>
                  <a:pt x="32680" y="79960"/>
                </a:lnTo>
                <a:lnTo>
                  <a:pt x="32630" y="79950"/>
                </a:lnTo>
                <a:lnTo>
                  <a:pt x="32600" y="79940"/>
                </a:lnTo>
                <a:lnTo>
                  <a:pt x="32560" y="79900"/>
                </a:lnTo>
                <a:lnTo>
                  <a:pt x="32540" y="79810"/>
                </a:lnTo>
                <a:lnTo>
                  <a:pt x="32550" y="79770"/>
                </a:lnTo>
                <a:lnTo>
                  <a:pt x="32600" y="79750"/>
                </a:lnTo>
                <a:lnTo>
                  <a:pt x="32610" y="79720"/>
                </a:lnTo>
                <a:lnTo>
                  <a:pt x="32670" y="79730"/>
                </a:lnTo>
                <a:lnTo>
                  <a:pt x="32750" y="79730"/>
                </a:lnTo>
                <a:lnTo>
                  <a:pt x="32790" y="79710"/>
                </a:lnTo>
                <a:lnTo>
                  <a:pt x="32820" y="79690"/>
                </a:lnTo>
                <a:lnTo>
                  <a:pt x="32880" y="79640"/>
                </a:lnTo>
                <a:lnTo>
                  <a:pt x="32900" y="79620"/>
                </a:lnTo>
                <a:lnTo>
                  <a:pt x="32940" y="79550"/>
                </a:lnTo>
                <a:lnTo>
                  <a:pt x="32950" y="79510"/>
                </a:lnTo>
                <a:lnTo>
                  <a:pt x="32920" y="79460"/>
                </a:lnTo>
                <a:lnTo>
                  <a:pt x="32880" y="79440"/>
                </a:lnTo>
                <a:lnTo>
                  <a:pt x="32850" y="79440"/>
                </a:lnTo>
                <a:lnTo>
                  <a:pt x="32820" y="79440"/>
                </a:lnTo>
                <a:lnTo>
                  <a:pt x="32730" y="79500"/>
                </a:lnTo>
                <a:lnTo>
                  <a:pt x="32710" y="79490"/>
                </a:lnTo>
                <a:lnTo>
                  <a:pt x="32690" y="79460"/>
                </a:lnTo>
                <a:lnTo>
                  <a:pt x="32670" y="79410"/>
                </a:lnTo>
                <a:lnTo>
                  <a:pt x="32680" y="79380"/>
                </a:lnTo>
                <a:lnTo>
                  <a:pt x="32700" y="79350"/>
                </a:lnTo>
                <a:lnTo>
                  <a:pt x="32720" y="79330"/>
                </a:lnTo>
                <a:lnTo>
                  <a:pt x="32740" y="79360"/>
                </a:lnTo>
                <a:lnTo>
                  <a:pt x="32800" y="79350"/>
                </a:lnTo>
                <a:lnTo>
                  <a:pt x="32850" y="79330"/>
                </a:lnTo>
                <a:lnTo>
                  <a:pt x="32880" y="79260"/>
                </a:lnTo>
                <a:lnTo>
                  <a:pt x="32950" y="79200"/>
                </a:lnTo>
                <a:lnTo>
                  <a:pt x="33020" y="79190"/>
                </a:lnTo>
                <a:lnTo>
                  <a:pt x="33050" y="79160"/>
                </a:lnTo>
                <a:lnTo>
                  <a:pt x="33050" y="79060"/>
                </a:lnTo>
                <a:lnTo>
                  <a:pt x="33020" y="79010"/>
                </a:lnTo>
                <a:lnTo>
                  <a:pt x="32960" y="78960"/>
                </a:lnTo>
                <a:lnTo>
                  <a:pt x="32940" y="78950"/>
                </a:lnTo>
                <a:lnTo>
                  <a:pt x="32870" y="78950"/>
                </a:lnTo>
                <a:lnTo>
                  <a:pt x="32830" y="78960"/>
                </a:lnTo>
                <a:lnTo>
                  <a:pt x="32820" y="78950"/>
                </a:lnTo>
                <a:lnTo>
                  <a:pt x="32780" y="78910"/>
                </a:lnTo>
                <a:lnTo>
                  <a:pt x="32780" y="78880"/>
                </a:lnTo>
                <a:lnTo>
                  <a:pt x="32800" y="78850"/>
                </a:lnTo>
                <a:lnTo>
                  <a:pt x="32890" y="78730"/>
                </a:lnTo>
                <a:lnTo>
                  <a:pt x="32920" y="78700"/>
                </a:lnTo>
                <a:lnTo>
                  <a:pt x="32960" y="78590"/>
                </a:lnTo>
                <a:lnTo>
                  <a:pt x="32950" y="78550"/>
                </a:lnTo>
                <a:lnTo>
                  <a:pt x="32900" y="78510"/>
                </a:lnTo>
                <a:lnTo>
                  <a:pt x="32850" y="78520"/>
                </a:lnTo>
                <a:lnTo>
                  <a:pt x="32800" y="78500"/>
                </a:lnTo>
                <a:lnTo>
                  <a:pt x="32740" y="78430"/>
                </a:lnTo>
                <a:lnTo>
                  <a:pt x="32710" y="78350"/>
                </a:lnTo>
                <a:lnTo>
                  <a:pt x="32740" y="78300"/>
                </a:lnTo>
                <a:lnTo>
                  <a:pt x="32760" y="78290"/>
                </a:lnTo>
                <a:lnTo>
                  <a:pt x="32780" y="78240"/>
                </a:lnTo>
                <a:lnTo>
                  <a:pt x="32760" y="78210"/>
                </a:lnTo>
                <a:lnTo>
                  <a:pt x="32750" y="78190"/>
                </a:lnTo>
                <a:lnTo>
                  <a:pt x="32750" y="78170"/>
                </a:lnTo>
                <a:lnTo>
                  <a:pt x="32730" y="78100"/>
                </a:lnTo>
                <a:lnTo>
                  <a:pt x="32660" y="78040"/>
                </a:lnTo>
                <a:lnTo>
                  <a:pt x="32650" y="78040"/>
                </a:lnTo>
                <a:lnTo>
                  <a:pt x="32650" y="78030"/>
                </a:lnTo>
                <a:lnTo>
                  <a:pt x="32650" y="77980"/>
                </a:lnTo>
                <a:lnTo>
                  <a:pt x="32650" y="77950"/>
                </a:lnTo>
                <a:lnTo>
                  <a:pt x="32710" y="77890"/>
                </a:lnTo>
                <a:lnTo>
                  <a:pt x="32740" y="77820"/>
                </a:lnTo>
                <a:lnTo>
                  <a:pt x="32740" y="77750"/>
                </a:lnTo>
                <a:lnTo>
                  <a:pt x="32770" y="77700"/>
                </a:lnTo>
                <a:lnTo>
                  <a:pt x="32740" y="77640"/>
                </a:lnTo>
                <a:lnTo>
                  <a:pt x="32740" y="77630"/>
                </a:lnTo>
                <a:lnTo>
                  <a:pt x="32760" y="77590"/>
                </a:lnTo>
                <a:lnTo>
                  <a:pt x="32740" y="77600"/>
                </a:lnTo>
                <a:lnTo>
                  <a:pt x="32710" y="77610"/>
                </a:lnTo>
                <a:lnTo>
                  <a:pt x="32690" y="77650"/>
                </a:lnTo>
                <a:lnTo>
                  <a:pt x="32690" y="77700"/>
                </a:lnTo>
                <a:lnTo>
                  <a:pt x="32630" y="77770"/>
                </a:lnTo>
                <a:lnTo>
                  <a:pt x="32580" y="77790"/>
                </a:lnTo>
                <a:lnTo>
                  <a:pt x="32560" y="77780"/>
                </a:lnTo>
                <a:lnTo>
                  <a:pt x="32550" y="77770"/>
                </a:lnTo>
                <a:lnTo>
                  <a:pt x="32540" y="77770"/>
                </a:lnTo>
                <a:lnTo>
                  <a:pt x="32520" y="77780"/>
                </a:lnTo>
                <a:lnTo>
                  <a:pt x="32500" y="77850"/>
                </a:lnTo>
                <a:lnTo>
                  <a:pt x="32450" y="77870"/>
                </a:lnTo>
                <a:lnTo>
                  <a:pt x="32430" y="77900"/>
                </a:lnTo>
                <a:lnTo>
                  <a:pt x="32430" y="77950"/>
                </a:lnTo>
                <a:lnTo>
                  <a:pt x="32400" y="77960"/>
                </a:lnTo>
                <a:lnTo>
                  <a:pt x="32390" y="78010"/>
                </a:lnTo>
                <a:lnTo>
                  <a:pt x="32410" y="78040"/>
                </a:lnTo>
                <a:lnTo>
                  <a:pt x="32370" y="78060"/>
                </a:lnTo>
                <a:lnTo>
                  <a:pt x="32370" y="78120"/>
                </a:lnTo>
                <a:lnTo>
                  <a:pt x="32340" y="78130"/>
                </a:lnTo>
                <a:lnTo>
                  <a:pt x="32280" y="78150"/>
                </a:lnTo>
                <a:lnTo>
                  <a:pt x="32220" y="78130"/>
                </a:lnTo>
                <a:lnTo>
                  <a:pt x="32130" y="78130"/>
                </a:lnTo>
                <a:lnTo>
                  <a:pt x="32120" y="78150"/>
                </a:lnTo>
                <a:lnTo>
                  <a:pt x="32080" y="78180"/>
                </a:lnTo>
                <a:lnTo>
                  <a:pt x="32050" y="78210"/>
                </a:lnTo>
                <a:lnTo>
                  <a:pt x="32010" y="78200"/>
                </a:lnTo>
                <a:lnTo>
                  <a:pt x="32010" y="78230"/>
                </a:lnTo>
                <a:lnTo>
                  <a:pt x="32030" y="78270"/>
                </a:lnTo>
                <a:lnTo>
                  <a:pt x="32020" y="78280"/>
                </a:lnTo>
                <a:lnTo>
                  <a:pt x="31940" y="78270"/>
                </a:lnTo>
                <a:lnTo>
                  <a:pt x="31920" y="78290"/>
                </a:lnTo>
                <a:lnTo>
                  <a:pt x="31910" y="78320"/>
                </a:lnTo>
                <a:lnTo>
                  <a:pt x="31910" y="78350"/>
                </a:lnTo>
                <a:lnTo>
                  <a:pt x="31880" y="78360"/>
                </a:lnTo>
                <a:lnTo>
                  <a:pt x="31860" y="78440"/>
                </a:lnTo>
                <a:lnTo>
                  <a:pt x="31820" y="78500"/>
                </a:lnTo>
                <a:lnTo>
                  <a:pt x="31820" y="78520"/>
                </a:lnTo>
                <a:lnTo>
                  <a:pt x="31820" y="78530"/>
                </a:lnTo>
                <a:lnTo>
                  <a:pt x="31830" y="78550"/>
                </a:lnTo>
                <a:lnTo>
                  <a:pt x="31850" y="78580"/>
                </a:lnTo>
                <a:lnTo>
                  <a:pt x="31830" y="78610"/>
                </a:lnTo>
                <a:lnTo>
                  <a:pt x="31820" y="78620"/>
                </a:lnTo>
                <a:lnTo>
                  <a:pt x="31800" y="78640"/>
                </a:lnTo>
                <a:lnTo>
                  <a:pt x="31810" y="78670"/>
                </a:lnTo>
                <a:lnTo>
                  <a:pt x="31810" y="78690"/>
                </a:lnTo>
                <a:lnTo>
                  <a:pt x="31780" y="78690"/>
                </a:lnTo>
                <a:lnTo>
                  <a:pt x="31760" y="78670"/>
                </a:lnTo>
                <a:lnTo>
                  <a:pt x="31750" y="78660"/>
                </a:lnTo>
                <a:lnTo>
                  <a:pt x="31740" y="78660"/>
                </a:lnTo>
                <a:lnTo>
                  <a:pt x="31730" y="78670"/>
                </a:lnTo>
                <a:lnTo>
                  <a:pt x="31690" y="78720"/>
                </a:lnTo>
                <a:lnTo>
                  <a:pt x="31680" y="78730"/>
                </a:lnTo>
                <a:lnTo>
                  <a:pt x="31680" y="78750"/>
                </a:lnTo>
                <a:lnTo>
                  <a:pt x="31680" y="78780"/>
                </a:lnTo>
                <a:lnTo>
                  <a:pt x="31670" y="78820"/>
                </a:lnTo>
                <a:lnTo>
                  <a:pt x="31660" y="78850"/>
                </a:lnTo>
                <a:lnTo>
                  <a:pt x="31630" y="78830"/>
                </a:lnTo>
                <a:lnTo>
                  <a:pt x="31600" y="78810"/>
                </a:lnTo>
                <a:lnTo>
                  <a:pt x="31570" y="78850"/>
                </a:lnTo>
                <a:lnTo>
                  <a:pt x="31510" y="78860"/>
                </a:lnTo>
                <a:lnTo>
                  <a:pt x="31480" y="78870"/>
                </a:lnTo>
                <a:lnTo>
                  <a:pt x="31480" y="78900"/>
                </a:lnTo>
                <a:lnTo>
                  <a:pt x="31450" y="78910"/>
                </a:lnTo>
                <a:lnTo>
                  <a:pt x="31400" y="78930"/>
                </a:lnTo>
                <a:lnTo>
                  <a:pt x="31420" y="78960"/>
                </a:lnTo>
                <a:lnTo>
                  <a:pt x="31410" y="78980"/>
                </a:lnTo>
                <a:lnTo>
                  <a:pt x="31310" y="78950"/>
                </a:lnTo>
                <a:lnTo>
                  <a:pt x="31230" y="78980"/>
                </a:lnTo>
                <a:lnTo>
                  <a:pt x="31230" y="79010"/>
                </a:lnTo>
                <a:lnTo>
                  <a:pt x="31220" y="79020"/>
                </a:lnTo>
                <a:lnTo>
                  <a:pt x="31200" y="79000"/>
                </a:lnTo>
                <a:lnTo>
                  <a:pt x="31190" y="78990"/>
                </a:lnTo>
                <a:lnTo>
                  <a:pt x="31180" y="78980"/>
                </a:lnTo>
                <a:lnTo>
                  <a:pt x="31170" y="78980"/>
                </a:lnTo>
                <a:lnTo>
                  <a:pt x="31170" y="79010"/>
                </a:lnTo>
                <a:lnTo>
                  <a:pt x="31130" y="79040"/>
                </a:lnTo>
                <a:lnTo>
                  <a:pt x="31080" y="79030"/>
                </a:lnTo>
                <a:lnTo>
                  <a:pt x="31060" y="79040"/>
                </a:lnTo>
                <a:lnTo>
                  <a:pt x="31070" y="79060"/>
                </a:lnTo>
                <a:lnTo>
                  <a:pt x="31100" y="79070"/>
                </a:lnTo>
                <a:lnTo>
                  <a:pt x="31110" y="79090"/>
                </a:lnTo>
                <a:lnTo>
                  <a:pt x="31090" y="79110"/>
                </a:lnTo>
                <a:lnTo>
                  <a:pt x="31040" y="79140"/>
                </a:lnTo>
                <a:lnTo>
                  <a:pt x="31010" y="79130"/>
                </a:lnTo>
                <a:lnTo>
                  <a:pt x="30990" y="79110"/>
                </a:lnTo>
                <a:lnTo>
                  <a:pt x="30960" y="79130"/>
                </a:lnTo>
                <a:lnTo>
                  <a:pt x="30950" y="79140"/>
                </a:lnTo>
                <a:lnTo>
                  <a:pt x="30930" y="79140"/>
                </a:lnTo>
                <a:lnTo>
                  <a:pt x="30930" y="79120"/>
                </a:lnTo>
                <a:lnTo>
                  <a:pt x="30920" y="79120"/>
                </a:lnTo>
                <a:lnTo>
                  <a:pt x="30920" y="79110"/>
                </a:lnTo>
                <a:lnTo>
                  <a:pt x="30900" y="79140"/>
                </a:lnTo>
                <a:lnTo>
                  <a:pt x="30900" y="79170"/>
                </a:lnTo>
                <a:lnTo>
                  <a:pt x="30900" y="79190"/>
                </a:lnTo>
                <a:lnTo>
                  <a:pt x="30880" y="79210"/>
                </a:lnTo>
                <a:lnTo>
                  <a:pt x="30830" y="79220"/>
                </a:lnTo>
                <a:lnTo>
                  <a:pt x="30820" y="79220"/>
                </a:lnTo>
                <a:lnTo>
                  <a:pt x="30810" y="79210"/>
                </a:lnTo>
                <a:lnTo>
                  <a:pt x="30790" y="79210"/>
                </a:lnTo>
                <a:lnTo>
                  <a:pt x="30780" y="79220"/>
                </a:lnTo>
                <a:lnTo>
                  <a:pt x="30760" y="79230"/>
                </a:lnTo>
                <a:lnTo>
                  <a:pt x="30760" y="79240"/>
                </a:lnTo>
                <a:lnTo>
                  <a:pt x="30750" y="79290"/>
                </a:lnTo>
                <a:lnTo>
                  <a:pt x="30730" y="79320"/>
                </a:lnTo>
                <a:lnTo>
                  <a:pt x="30720" y="79330"/>
                </a:lnTo>
                <a:lnTo>
                  <a:pt x="30710" y="79320"/>
                </a:lnTo>
                <a:lnTo>
                  <a:pt x="30700" y="79320"/>
                </a:lnTo>
                <a:lnTo>
                  <a:pt x="30670" y="79310"/>
                </a:lnTo>
                <a:lnTo>
                  <a:pt x="30670" y="79330"/>
                </a:lnTo>
                <a:lnTo>
                  <a:pt x="30660" y="79340"/>
                </a:lnTo>
                <a:lnTo>
                  <a:pt x="30640" y="79400"/>
                </a:lnTo>
                <a:lnTo>
                  <a:pt x="30620" y="79400"/>
                </a:lnTo>
                <a:lnTo>
                  <a:pt x="30610" y="79440"/>
                </a:lnTo>
                <a:lnTo>
                  <a:pt x="30580" y="79460"/>
                </a:lnTo>
                <a:lnTo>
                  <a:pt x="30580" y="79480"/>
                </a:lnTo>
                <a:lnTo>
                  <a:pt x="30620" y="79490"/>
                </a:lnTo>
                <a:lnTo>
                  <a:pt x="30610" y="79520"/>
                </a:lnTo>
                <a:lnTo>
                  <a:pt x="30580" y="79530"/>
                </a:lnTo>
                <a:lnTo>
                  <a:pt x="30600" y="79560"/>
                </a:lnTo>
                <a:lnTo>
                  <a:pt x="30600" y="79570"/>
                </a:lnTo>
                <a:lnTo>
                  <a:pt x="30580" y="79590"/>
                </a:lnTo>
                <a:lnTo>
                  <a:pt x="30590" y="79630"/>
                </a:lnTo>
                <a:lnTo>
                  <a:pt x="30570" y="79650"/>
                </a:lnTo>
                <a:lnTo>
                  <a:pt x="30540" y="79650"/>
                </a:lnTo>
                <a:lnTo>
                  <a:pt x="30530" y="79680"/>
                </a:lnTo>
                <a:lnTo>
                  <a:pt x="30540" y="79700"/>
                </a:lnTo>
                <a:lnTo>
                  <a:pt x="30560" y="79700"/>
                </a:lnTo>
                <a:lnTo>
                  <a:pt x="30580" y="79690"/>
                </a:lnTo>
                <a:lnTo>
                  <a:pt x="30590" y="79700"/>
                </a:lnTo>
                <a:lnTo>
                  <a:pt x="30590" y="79720"/>
                </a:lnTo>
                <a:lnTo>
                  <a:pt x="30570" y="79750"/>
                </a:lnTo>
                <a:lnTo>
                  <a:pt x="30580" y="79780"/>
                </a:lnTo>
                <a:lnTo>
                  <a:pt x="30570" y="79790"/>
                </a:lnTo>
                <a:lnTo>
                  <a:pt x="30550" y="79820"/>
                </a:lnTo>
                <a:lnTo>
                  <a:pt x="30570" y="79880"/>
                </a:lnTo>
                <a:lnTo>
                  <a:pt x="30570" y="79890"/>
                </a:lnTo>
                <a:lnTo>
                  <a:pt x="30570" y="79920"/>
                </a:lnTo>
                <a:lnTo>
                  <a:pt x="30570" y="79940"/>
                </a:lnTo>
                <a:lnTo>
                  <a:pt x="30570" y="79960"/>
                </a:lnTo>
                <a:lnTo>
                  <a:pt x="30540" y="79970"/>
                </a:lnTo>
                <a:lnTo>
                  <a:pt x="30520" y="79980"/>
                </a:lnTo>
                <a:lnTo>
                  <a:pt x="30530" y="80010"/>
                </a:lnTo>
                <a:lnTo>
                  <a:pt x="30520" y="80020"/>
                </a:lnTo>
                <a:lnTo>
                  <a:pt x="30490" y="80030"/>
                </a:lnTo>
                <a:lnTo>
                  <a:pt x="30490" y="80070"/>
                </a:lnTo>
                <a:lnTo>
                  <a:pt x="30420" y="80100"/>
                </a:lnTo>
                <a:lnTo>
                  <a:pt x="30420" y="80150"/>
                </a:lnTo>
                <a:lnTo>
                  <a:pt x="30380" y="80160"/>
                </a:lnTo>
                <a:lnTo>
                  <a:pt x="30340" y="80180"/>
                </a:lnTo>
                <a:lnTo>
                  <a:pt x="30320" y="80180"/>
                </a:lnTo>
                <a:lnTo>
                  <a:pt x="30290" y="80170"/>
                </a:lnTo>
                <a:lnTo>
                  <a:pt x="30280" y="80190"/>
                </a:lnTo>
                <a:lnTo>
                  <a:pt x="30280" y="80220"/>
                </a:lnTo>
                <a:lnTo>
                  <a:pt x="30270" y="80220"/>
                </a:lnTo>
                <a:lnTo>
                  <a:pt x="30250" y="80220"/>
                </a:lnTo>
                <a:lnTo>
                  <a:pt x="30220" y="80230"/>
                </a:lnTo>
                <a:lnTo>
                  <a:pt x="30190" y="80240"/>
                </a:lnTo>
                <a:lnTo>
                  <a:pt x="30160" y="80270"/>
                </a:lnTo>
                <a:lnTo>
                  <a:pt x="30200" y="80270"/>
                </a:lnTo>
                <a:lnTo>
                  <a:pt x="30190" y="80320"/>
                </a:lnTo>
                <a:lnTo>
                  <a:pt x="30170" y="80330"/>
                </a:lnTo>
                <a:lnTo>
                  <a:pt x="30160" y="80340"/>
                </a:lnTo>
                <a:lnTo>
                  <a:pt x="30140" y="80330"/>
                </a:lnTo>
                <a:lnTo>
                  <a:pt x="30110" y="80370"/>
                </a:lnTo>
                <a:lnTo>
                  <a:pt x="30090" y="80370"/>
                </a:lnTo>
                <a:lnTo>
                  <a:pt x="30080" y="80410"/>
                </a:lnTo>
                <a:lnTo>
                  <a:pt x="30050" y="80430"/>
                </a:lnTo>
                <a:lnTo>
                  <a:pt x="30040" y="80420"/>
                </a:lnTo>
                <a:lnTo>
                  <a:pt x="30030" y="80400"/>
                </a:lnTo>
                <a:lnTo>
                  <a:pt x="30000" y="80440"/>
                </a:lnTo>
                <a:lnTo>
                  <a:pt x="29960" y="80440"/>
                </a:lnTo>
                <a:lnTo>
                  <a:pt x="29920" y="80420"/>
                </a:lnTo>
                <a:lnTo>
                  <a:pt x="29890" y="80400"/>
                </a:lnTo>
                <a:lnTo>
                  <a:pt x="29850" y="80400"/>
                </a:lnTo>
                <a:lnTo>
                  <a:pt x="29830" y="80400"/>
                </a:lnTo>
                <a:lnTo>
                  <a:pt x="29810" y="80410"/>
                </a:lnTo>
                <a:lnTo>
                  <a:pt x="29790" y="80400"/>
                </a:lnTo>
                <a:lnTo>
                  <a:pt x="29730" y="80390"/>
                </a:lnTo>
                <a:lnTo>
                  <a:pt x="29720" y="80400"/>
                </a:lnTo>
                <a:lnTo>
                  <a:pt x="29710" y="80380"/>
                </a:lnTo>
                <a:lnTo>
                  <a:pt x="29640" y="80380"/>
                </a:lnTo>
                <a:lnTo>
                  <a:pt x="29620" y="80410"/>
                </a:lnTo>
                <a:lnTo>
                  <a:pt x="29600" y="80430"/>
                </a:lnTo>
                <a:lnTo>
                  <a:pt x="29560" y="80500"/>
                </a:lnTo>
                <a:lnTo>
                  <a:pt x="29490" y="80560"/>
                </a:lnTo>
                <a:lnTo>
                  <a:pt x="29450" y="80600"/>
                </a:lnTo>
                <a:lnTo>
                  <a:pt x="29380" y="80620"/>
                </a:lnTo>
                <a:lnTo>
                  <a:pt x="29330" y="80660"/>
                </a:lnTo>
                <a:lnTo>
                  <a:pt x="29280" y="80660"/>
                </a:lnTo>
                <a:lnTo>
                  <a:pt x="28690" y="81020"/>
                </a:lnTo>
                <a:lnTo>
                  <a:pt x="28450" y="81200"/>
                </a:lnTo>
                <a:lnTo>
                  <a:pt x="28270" y="81340"/>
                </a:lnTo>
                <a:lnTo>
                  <a:pt x="28100" y="81350"/>
                </a:lnTo>
                <a:lnTo>
                  <a:pt x="28080" y="81420"/>
                </a:lnTo>
                <a:lnTo>
                  <a:pt x="27730" y="81790"/>
                </a:lnTo>
                <a:lnTo>
                  <a:pt x="27500" y="81870"/>
                </a:lnTo>
                <a:lnTo>
                  <a:pt x="27430" y="81900"/>
                </a:lnTo>
                <a:lnTo>
                  <a:pt x="27350" y="81910"/>
                </a:lnTo>
                <a:lnTo>
                  <a:pt x="27250" y="81910"/>
                </a:lnTo>
                <a:lnTo>
                  <a:pt x="27180" y="81910"/>
                </a:lnTo>
                <a:lnTo>
                  <a:pt x="27110" y="81910"/>
                </a:lnTo>
                <a:lnTo>
                  <a:pt x="27030" y="81910"/>
                </a:lnTo>
                <a:lnTo>
                  <a:pt x="26960" y="81910"/>
                </a:lnTo>
                <a:lnTo>
                  <a:pt x="26820" y="81780"/>
                </a:lnTo>
                <a:lnTo>
                  <a:pt x="26780" y="81760"/>
                </a:lnTo>
                <a:lnTo>
                  <a:pt x="26740" y="81750"/>
                </a:lnTo>
                <a:lnTo>
                  <a:pt x="26680" y="81800"/>
                </a:lnTo>
                <a:lnTo>
                  <a:pt x="26670" y="81830"/>
                </a:lnTo>
                <a:lnTo>
                  <a:pt x="26670" y="81860"/>
                </a:lnTo>
                <a:lnTo>
                  <a:pt x="26590" y="81900"/>
                </a:lnTo>
                <a:lnTo>
                  <a:pt x="26090" y="82080"/>
                </a:lnTo>
                <a:lnTo>
                  <a:pt x="25740" y="82070"/>
                </a:lnTo>
                <a:lnTo>
                  <a:pt x="25410" y="82170"/>
                </a:lnTo>
                <a:lnTo>
                  <a:pt x="25390" y="82190"/>
                </a:lnTo>
                <a:lnTo>
                  <a:pt x="25420" y="82190"/>
                </a:lnTo>
                <a:lnTo>
                  <a:pt x="25440" y="82190"/>
                </a:lnTo>
                <a:lnTo>
                  <a:pt x="25470" y="82230"/>
                </a:lnTo>
                <a:lnTo>
                  <a:pt x="25480" y="82250"/>
                </a:lnTo>
                <a:lnTo>
                  <a:pt x="25490" y="82280"/>
                </a:lnTo>
                <a:lnTo>
                  <a:pt x="25490" y="82290"/>
                </a:lnTo>
                <a:lnTo>
                  <a:pt x="25450" y="82280"/>
                </a:lnTo>
                <a:lnTo>
                  <a:pt x="25390" y="82350"/>
                </a:lnTo>
                <a:lnTo>
                  <a:pt x="25350" y="82370"/>
                </a:lnTo>
                <a:lnTo>
                  <a:pt x="25320" y="82380"/>
                </a:lnTo>
                <a:lnTo>
                  <a:pt x="25310" y="82400"/>
                </a:lnTo>
                <a:lnTo>
                  <a:pt x="25310" y="82450"/>
                </a:lnTo>
                <a:lnTo>
                  <a:pt x="25310" y="82460"/>
                </a:lnTo>
                <a:lnTo>
                  <a:pt x="25290" y="82460"/>
                </a:lnTo>
                <a:lnTo>
                  <a:pt x="25280" y="82420"/>
                </a:lnTo>
                <a:lnTo>
                  <a:pt x="25260" y="82410"/>
                </a:lnTo>
                <a:lnTo>
                  <a:pt x="25210" y="82400"/>
                </a:lnTo>
                <a:lnTo>
                  <a:pt x="25200" y="82400"/>
                </a:lnTo>
                <a:lnTo>
                  <a:pt x="25170" y="82410"/>
                </a:lnTo>
                <a:lnTo>
                  <a:pt x="25160" y="82420"/>
                </a:lnTo>
                <a:lnTo>
                  <a:pt x="25160" y="82460"/>
                </a:lnTo>
                <a:lnTo>
                  <a:pt x="25120" y="82470"/>
                </a:lnTo>
                <a:lnTo>
                  <a:pt x="25090" y="82510"/>
                </a:lnTo>
                <a:lnTo>
                  <a:pt x="25150" y="82530"/>
                </a:lnTo>
                <a:lnTo>
                  <a:pt x="25150" y="82540"/>
                </a:lnTo>
                <a:lnTo>
                  <a:pt x="25120" y="82550"/>
                </a:lnTo>
                <a:lnTo>
                  <a:pt x="25090" y="82580"/>
                </a:lnTo>
                <a:lnTo>
                  <a:pt x="25090" y="82620"/>
                </a:lnTo>
                <a:lnTo>
                  <a:pt x="25060" y="82620"/>
                </a:lnTo>
                <a:lnTo>
                  <a:pt x="25050" y="82630"/>
                </a:lnTo>
                <a:lnTo>
                  <a:pt x="25060" y="82650"/>
                </a:lnTo>
                <a:lnTo>
                  <a:pt x="25090" y="82650"/>
                </a:lnTo>
                <a:lnTo>
                  <a:pt x="25100" y="82660"/>
                </a:lnTo>
                <a:lnTo>
                  <a:pt x="25090" y="82690"/>
                </a:lnTo>
                <a:lnTo>
                  <a:pt x="25100" y="82730"/>
                </a:lnTo>
                <a:lnTo>
                  <a:pt x="25120" y="82750"/>
                </a:lnTo>
                <a:lnTo>
                  <a:pt x="25110" y="82770"/>
                </a:lnTo>
                <a:lnTo>
                  <a:pt x="25080" y="82750"/>
                </a:lnTo>
                <a:lnTo>
                  <a:pt x="25060" y="82770"/>
                </a:lnTo>
                <a:lnTo>
                  <a:pt x="25100" y="82810"/>
                </a:lnTo>
                <a:lnTo>
                  <a:pt x="25100" y="82830"/>
                </a:lnTo>
                <a:lnTo>
                  <a:pt x="25090" y="82830"/>
                </a:lnTo>
                <a:lnTo>
                  <a:pt x="25080" y="82870"/>
                </a:lnTo>
                <a:lnTo>
                  <a:pt x="25030" y="82870"/>
                </a:lnTo>
                <a:lnTo>
                  <a:pt x="25040" y="82900"/>
                </a:lnTo>
                <a:lnTo>
                  <a:pt x="25080" y="82930"/>
                </a:lnTo>
                <a:lnTo>
                  <a:pt x="25080" y="82970"/>
                </a:lnTo>
                <a:lnTo>
                  <a:pt x="25050" y="83010"/>
                </a:lnTo>
                <a:lnTo>
                  <a:pt x="25000" y="83000"/>
                </a:lnTo>
                <a:lnTo>
                  <a:pt x="25000" y="83010"/>
                </a:lnTo>
                <a:lnTo>
                  <a:pt x="25000" y="83040"/>
                </a:lnTo>
                <a:lnTo>
                  <a:pt x="24990" y="83080"/>
                </a:lnTo>
                <a:lnTo>
                  <a:pt x="24980" y="83080"/>
                </a:lnTo>
                <a:lnTo>
                  <a:pt x="24980" y="83090"/>
                </a:lnTo>
                <a:lnTo>
                  <a:pt x="24960" y="83090"/>
                </a:lnTo>
                <a:lnTo>
                  <a:pt x="24950" y="83090"/>
                </a:lnTo>
                <a:lnTo>
                  <a:pt x="24950" y="83100"/>
                </a:lnTo>
                <a:lnTo>
                  <a:pt x="24940" y="83100"/>
                </a:lnTo>
                <a:lnTo>
                  <a:pt x="24930" y="83090"/>
                </a:lnTo>
                <a:lnTo>
                  <a:pt x="24920" y="83090"/>
                </a:lnTo>
                <a:lnTo>
                  <a:pt x="24900" y="83100"/>
                </a:lnTo>
                <a:lnTo>
                  <a:pt x="24900" y="83110"/>
                </a:lnTo>
                <a:lnTo>
                  <a:pt x="24890" y="83120"/>
                </a:lnTo>
                <a:lnTo>
                  <a:pt x="24870" y="83120"/>
                </a:lnTo>
                <a:lnTo>
                  <a:pt x="24860" y="83100"/>
                </a:lnTo>
                <a:lnTo>
                  <a:pt x="24850" y="83110"/>
                </a:lnTo>
                <a:lnTo>
                  <a:pt x="24850" y="83130"/>
                </a:lnTo>
                <a:lnTo>
                  <a:pt x="24840" y="83160"/>
                </a:lnTo>
                <a:lnTo>
                  <a:pt x="24830" y="83170"/>
                </a:lnTo>
                <a:lnTo>
                  <a:pt x="24820" y="83180"/>
                </a:lnTo>
                <a:lnTo>
                  <a:pt x="24810" y="83180"/>
                </a:lnTo>
                <a:lnTo>
                  <a:pt x="24800" y="83190"/>
                </a:lnTo>
                <a:lnTo>
                  <a:pt x="24780" y="83180"/>
                </a:lnTo>
                <a:lnTo>
                  <a:pt x="24770" y="83180"/>
                </a:lnTo>
                <a:lnTo>
                  <a:pt x="24770" y="83170"/>
                </a:lnTo>
                <a:lnTo>
                  <a:pt x="24760" y="83170"/>
                </a:lnTo>
                <a:lnTo>
                  <a:pt x="24750" y="83160"/>
                </a:lnTo>
                <a:lnTo>
                  <a:pt x="24730" y="83150"/>
                </a:lnTo>
                <a:lnTo>
                  <a:pt x="24720" y="83150"/>
                </a:lnTo>
                <a:lnTo>
                  <a:pt x="24690" y="83140"/>
                </a:lnTo>
                <a:lnTo>
                  <a:pt x="24670" y="83130"/>
                </a:lnTo>
                <a:lnTo>
                  <a:pt x="24630" y="83120"/>
                </a:lnTo>
                <a:lnTo>
                  <a:pt x="24590" y="83120"/>
                </a:lnTo>
                <a:lnTo>
                  <a:pt x="24540" y="83110"/>
                </a:lnTo>
                <a:lnTo>
                  <a:pt x="24530" y="83100"/>
                </a:lnTo>
                <a:lnTo>
                  <a:pt x="24530" y="83070"/>
                </a:lnTo>
                <a:lnTo>
                  <a:pt x="24520" y="83050"/>
                </a:lnTo>
                <a:lnTo>
                  <a:pt x="24520" y="83040"/>
                </a:lnTo>
                <a:lnTo>
                  <a:pt x="24490" y="83010"/>
                </a:lnTo>
                <a:lnTo>
                  <a:pt x="24470" y="82980"/>
                </a:lnTo>
                <a:lnTo>
                  <a:pt x="24450" y="82970"/>
                </a:lnTo>
                <a:lnTo>
                  <a:pt x="24410" y="82950"/>
                </a:lnTo>
                <a:lnTo>
                  <a:pt x="24400" y="82920"/>
                </a:lnTo>
                <a:lnTo>
                  <a:pt x="24370" y="82890"/>
                </a:lnTo>
                <a:lnTo>
                  <a:pt x="24350" y="82870"/>
                </a:lnTo>
                <a:lnTo>
                  <a:pt x="24320" y="82840"/>
                </a:lnTo>
                <a:lnTo>
                  <a:pt x="24310" y="82830"/>
                </a:lnTo>
                <a:lnTo>
                  <a:pt x="24330" y="82810"/>
                </a:lnTo>
                <a:lnTo>
                  <a:pt x="24340" y="82800"/>
                </a:lnTo>
                <a:lnTo>
                  <a:pt x="24330" y="82790"/>
                </a:lnTo>
                <a:lnTo>
                  <a:pt x="24310" y="82780"/>
                </a:lnTo>
                <a:lnTo>
                  <a:pt x="24290" y="82750"/>
                </a:lnTo>
                <a:lnTo>
                  <a:pt x="24340" y="82710"/>
                </a:lnTo>
                <a:lnTo>
                  <a:pt x="24380" y="82700"/>
                </a:lnTo>
                <a:lnTo>
                  <a:pt x="24390" y="82690"/>
                </a:lnTo>
                <a:lnTo>
                  <a:pt x="24400" y="82690"/>
                </a:lnTo>
                <a:lnTo>
                  <a:pt x="24380" y="82670"/>
                </a:lnTo>
                <a:lnTo>
                  <a:pt x="24360" y="82650"/>
                </a:lnTo>
                <a:lnTo>
                  <a:pt x="24340" y="82630"/>
                </a:lnTo>
                <a:lnTo>
                  <a:pt x="24310" y="82620"/>
                </a:lnTo>
                <a:lnTo>
                  <a:pt x="24290" y="82600"/>
                </a:lnTo>
                <a:lnTo>
                  <a:pt x="24290" y="82580"/>
                </a:lnTo>
                <a:lnTo>
                  <a:pt x="24300" y="82560"/>
                </a:lnTo>
                <a:lnTo>
                  <a:pt x="24310" y="82540"/>
                </a:lnTo>
                <a:lnTo>
                  <a:pt x="24300" y="82520"/>
                </a:lnTo>
                <a:lnTo>
                  <a:pt x="24280" y="82500"/>
                </a:lnTo>
                <a:lnTo>
                  <a:pt x="24270" y="82490"/>
                </a:lnTo>
                <a:lnTo>
                  <a:pt x="24230" y="82470"/>
                </a:lnTo>
                <a:lnTo>
                  <a:pt x="24190" y="82440"/>
                </a:lnTo>
                <a:lnTo>
                  <a:pt x="24180" y="82410"/>
                </a:lnTo>
                <a:lnTo>
                  <a:pt x="24150" y="82350"/>
                </a:lnTo>
                <a:lnTo>
                  <a:pt x="24130" y="82330"/>
                </a:lnTo>
                <a:lnTo>
                  <a:pt x="24110" y="82270"/>
                </a:lnTo>
                <a:lnTo>
                  <a:pt x="24120" y="82240"/>
                </a:lnTo>
                <a:lnTo>
                  <a:pt x="24130" y="82210"/>
                </a:lnTo>
                <a:lnTo>
                  <a:pt x="24110" y="82190"/>
                </a:lnTo>
                <a:lnTo>
                  <a:pt x="24090" y="82170"/>
                </a:lnTo>
                <a:lnTo>
                  <a:pt x="24060" y="82150"/>
                </a:lnTo>
                <a:lnTo>
                  <a:pt x="24010" y="82190"/>
                </a:lnTo>
                <a:lnTo>
                  <a:pt x="23980" y="82220"/>
                </a:lnTo>
                <a:lnTo>
                  <a:pt x="23870" y="82290"/>
                </a:lnTo>
                <a:lnTo>
                  <a:pt x="23820" y="82350"/>
                </a:lnTo>
                <a:lnTo>
                  <a:pt x="23800" y="82340"/>
                </a:lnTo>
                <a:lnTo>
                  <a:pt x="23790" y="82320"/>
                </a:lnTo>
                <a:lnTo>
                  <a:pt x="23780" y="82310"/>
                </a:lnTo>
                <a:lnTo>
                  <a:pt x="23790" y="82290"/>
                </a:lnTo>
                <a:lnTo>
                  <a:pt x="23810" y="82270"/>
                </a:lnTo>
                <a:lnTo>
                  <a:pt x="23800" y="82260"/>
                </a:lnTo>
                <a:lnTo>
                  <a:pt x="23790" y="82260"/>
                </a:lnTo>
                <a:lnTo>
                  <a:pt x="23780" y="82260"/>
                </a:lnTo>
                <a:lnTo>
                  <a:pt x="23760" y="82250"/>
                </a:lnTo>
                <a:lnTo>
                  <a:pt x="23750" y="82230"/>
                </a:lnTo>
                <a:lnTo>
                  <a:pt x="23740" y="82220"/>
                </a:lnTo>
                <a:lnTo>
                  <a:pt x="23720" y="82230"/>
                </a:lnTo>
                <a:lnTo>
                  <a:pt x="23710" y="82240"/>
                </a:lnTo>
                <a:lnTo>
                  <a:pt x="23690" y="82260"/>
                </a:lnTo>
                <a:lnTo>
                  <a:pt x="23670" y="82260"/>
                </a:lnTo>
                <a:lnTo>
                  <a:pt x="23640" y="82240"/>
                </a:lnTo>
                <a:lnTo>
                  <a:pt x="23610" y="82240"/>
                </a:lnTo>
                <a:lnTo>
                  <a:pt x="23570" y="82230"/>
                </a:lnTo>
                <a:lnTo>
                  <a:pt x="23530" y="82200"/>
                </a:lnTo>
                <a:lnTo>
                  <a:pt x="23500" y="82180"/>
                </a:lnTo>
                <a:lnTo>
                  <a:pt x="23490" y="82170"/>
                </a:lnTo>
                <a:lnTo>
                  <a:pt x="23450" y="82160"/>
                </a:lnTo>
                <a:lnTo>
                  <a:pt x="23440" y="82150"/>
                </a:lnTo>
                <a:lnTo>
                  <a:pt x="23420" y="82120"/>
                </a:lnTo>
                <a:lnTo>
                  <a:pt x="23410" y="82130"/>
                </a:lnTo>
                <a:lnTo>
                  <a:pt x="23380" y="82130"/>
                </a:lnTo>
                <a:lnTo>
                  <a:pt x="23360" y="82130"/>
                </a:lnTo>
                <a:lnTo>
                  <a:pt x="23340" y="82110"/>
                </a:lnTo>
                <a:lnTo>
                  <a:pt x="23320" y="82110"/>
                </a:lnTo>
                <a:lnTo>
                  <a:pt x="23280" y="82110"/>
                </a:lnTo>
                <a:lnTo>
                  <a:pt x="23250" y="82100"/>
                </a:lnTo>
                <a:lnTo>
                  <a:pt x="23250" y="82090"/>
                </a:lnTo>
                <a:lnTo>
                  <a:pt x="23250" y="82050"/>
                </a:lnTo>
                <a:lnTo>
                  <a:pt x="23390" y="81340"/>
                </a:lnTo>
                <a:lnTo>
                  <a:pt x="23350" y="81300"/>
                </a:lnTo>
                <a:lnTo>
                  <a:pt x="23340" y="81280"/>
                </a:lnTo>
                <a:lnTo>
                  <a:pt x="23350" y="81250"/>
                </a:lnTo>
                <a:lnTo>
                  <a:pt x="23370" y="81240"/>
                </a:lnTo>
                <a:lnTo>
                  <a:pt x="23380" y="81220"/>
                </a:lnTo>
                <a:lnTo>
                  <a:pt x="23380" y="81190"/>
                </a:lnTo>
                <a:lnTo>
                  <a:pt x="23400" y="81160"/>
                </a:lnTo>
                <a:lnTo>
                  <a:pt x="23430" y="81120"/>
                </a:lnTo>
                <a:lnTo>
                  <a:pt x="23440" y="81110"/>
                </a:lnTo>
                <a:lnTo>
                  <a:pt x="23450" y="81110"/>
                </a:lnTo>
                <a:lnTo>
                  <a:pt x="23500" y="81030"/>
                </a:lnTo>
                <a:lnTo>
                  <a:pt x="23530" y="80980"/>
                </a:lnTo>
                <a:lnTo>
                  <a:pt x="23550" y="80950"/>
                </a:lnTo>
                <a:lnTo>
                  <a:pt x="23570" y="80920"/>
                </a:lnTo>
                <a:lnTo>
                  <a:pt x="23570" y="80900"/>
                </a:lnTo>
                <a:lnTo>
                  <a:pt x="23570" y="80880"/>
                </a:lnTo>
                <a:lnTo>
                  <a:pt x="23560" y="80850"/>
                </a:lnTo>
                <a:lnTo>
                  <a:pt x="23550" y="80820"/>
                </a:lnTo>
                <a:lnTo>
                  <a:pt x="23560" y="80770"/>
                </a:lnTo>
                <a:lnTo>
                  <a:pt x="23580" y="80670"/>
                </a:lnTo>
                <a:lnTo>
                  <a:pt x="23600" y="80570"/>
                </a:lnTo>
                <a:lnTo>
                  <a:pt x="23610" y="80480"/>
                </a:lnTo>
                <a:lnTo>
                  <a:pt x="23610" y="80450"/>
                </a:lnTo>
                <a:lnTo>
                  <a:pt x="23610" y="80410"/>
                </a:lnTo>
                <a:lnTo>
                  <a:pt x="23620" y="80380"/>
                </a:lnTo>
                <a:lnTo>
                  <a:pt x="23640" y="80340"/>
                </a:lnTo>
                <a:lnTo>
                  <a:pt x="23660" y="80300"/>
                </a:lnTo>
                <a:lnTo>
                  <a:pt x="23660" y="80280"/>
                </a:lnTo>
                <a:lnTo>
                  <a:pt x="23650" y="80270"/>
                </a:lnTo>
                <a:lnTo>
                  <a:pt x="23640" y="80260"/>
                </a:lnTo>
                <a:lnTo>
                  <a:pt x="23620" y="80250"/>
                </a:lnTo>
                <a:lnTo>
                  <a:pt x="23620" y="80230"/>
                </a:lnTo>
                <a:lnTo>
                  <a:pt x="23600" y="80220"/>
                </a:lnTo>
                <a:lnTo>
                  <a:pt x="23580" y="80220"/>
                </a:lnTo>
                <a:lnTo>
                  <a:pt x="23560" y="80190"/>
                </a:lnTo>
                <a:lnTo>
                  <a:pt x="23550" y="80170"/>
                </a:lnTo>
                <a:lnTo>
                  <a:pt x="23560" y="80150"/>
                </a:lnTo>
                <a:lnTo>
                  <a:pt x="23530" y="80140"/>
                </a:lnTo>
                <a:lnTo>
                  <a:pt x="23500" y="80130"/>
                </a:lnTo>
                <a:lnTo>
                  <a:pt x="23480" y="80120"/>
                </a:lnTo>
                <a:lnTo>
                  <a:pt x="23490" y="80100"/>
                </a:lnTo>
                <a:lnTo>
                  <a:pt x="23500" y="80070"/>
                </a:lnTo>
                <a:lnTo>
                  <a:pt x="23480" y="80060"/>
                </a:lnTo>
                <a:lnTo>
                  <a:pt x="23460" y="80050"/>
                </a:lnTo>
                <a:lnTo>
                  <a:pt x="23460" y="80040"/>
                </a:lnTo>
                <a:lnTo>
                  <a:pt x="23440" y="80040"/>
                </a:lnTo>
                <a:lnTo>
                  <a:pt x="23430" y="80030"/>
                </a:lnTo>
                <a:lnTo>
                  <a:pt x="23410" y="80000"/>
                </a:lnTo>
                <a:lnTo>
                  <a:pt x="23380" y="79980"/>
                </a:lnTo>
                <a:lnTo>
                  <a:pt x="23380" y="79970"/>
                </a:lnTo>
                <a:lnTo>
                  <a:pt x="23360" y="79950"/>
                </a:lnTo>
                <a:lnTo>
                  <a:pt x="23360" y="79940"/>
                </a:lnTo>
                <a:lnTo>
                  <a:pt x="23380" y="79920"/>
                </a:lnTo>
                <a:lnTo>
                  <a:pt x="23370" y="79890"/>
                </a:lnTo>
                <a:lnTo>
                  <a:pt x="23360" y="79910"/>
                </a:lnTo>
                <a:lnTo>
                  <a:pt x="23350" y="79920"/>
                </a:lnTo>
                <a:lnTo>
                  <a:pt x="23340" y="79930"/>
                </a:lnTo>
                <a:lnTo>
                  <a:pt x="23330" y="79940"/>
                </a:lnTo>
                <a:lnTo>
                  <a:pt x="23300" y="79950"/>
                </a:lnTo>
                <a:lnTo>
                  <a:pt x="23290" y="79960"/>
                </a:lnTo>
                <a:lnTo>
                  <a:pt x="23280" y="79940"/>
                </a:lnTo>
                <a:lnTo>
                  <a:pt x="23280" y="79930"/>
                </a:lnTo>
                <a:lnTo>
                  <a:pt x="23280" y="79920"/>
                </a:lnTo>
                <a:lnTo>
                  <a:pt x="23280" y="79910"/>
                </a:lnTo>
                <a:lnTo>
                  <a:pt x="23270" y="79910"/>
                </a:lnTo>
                <a:lnTo>
                  <a:pt x="23250" y="79910"/>
                </a:lnTo>
                <a:lnTo>
                  <a:pt x="23250" y="79900"/>
                </a:lnTo>
                <a:lnTo>
                  <a:pt x="23240" y="79900"/>
                </a:lnTo>
                <a:lnTo>
                  <a:pt x="23240" y="79920"/>
                </a:lnTo>
                <a:lnTo>
                  <a:pt x="23240" y="79930"/>
                </a:lnTo>
                <a:lnTo>
                  <a:pt x="23230" y="79950"/>
                </a:lnTo>
                <a:lnTo>
                  <a:pt x="23200" y="79960"/>
                </a:lnTo>
                <a:lnTo>
                  <a:pt x="23180" y="79970"/>
                </a:lnTo>
                <a:lnTo>
                  <a:pt x="23170" y="80010"/>
                </a:lnTo>
                <a:lnTo>
                  <a:pt x="23160" y="80020"/>
                </a:lnTo>
                <a:lnTo>
                  <a:pt x="23140" y="80000"/>
                </a:lnTo>
                <a:lnTo>
                  <a:pt x="23150" y="79990"/>
                </a:lnTo>
                <a:lnTo>
                  <a:pt x="23150" y="79970"/>
                </a:lnTo>
                <a:lnTo>
                  <a:pt x="23140" y="79980"/>
                </a:lnTo>
                <a:lnTo>
                  <a:pt x="23130" y="79990"/>
                </a:lnTo>
                <a:lnTo>
                  <a:pt x="23120" y="79990"/>
                </a:lnTo>
                <a:lnTo>
                  <a:pt x="23110" y="79970"/>
                </a:lnTo>
                <a:lnTo>
                  <a:pt x="23110" y="79950"/>
                </a:lnTo>
                <a:lnTo>
                  <a:pt x="23090" y="79940"/>
                </a:lnTo>
                <a:lnTo>
                  <a:pt x="23080" y="79940"/>
                </a:lnTo>
                <a:lnTo>
                  <a:pt x="23070" y="79920"/>
                </a:lnTo>
                <a:lnTo>
                  <a:pt x="23060" y="79930"/>
                </a:lnTo>
                <a:lnTo>
                  <a:pt x="23050" y="79930"/>
                </a:lnTo>
                <a:lnTo>
                  <a:pt x="23040" y="79910"/>
                </a:lnTo>
                <a:lnTo>
                  <a:pt x="23020" y="79920"/>
                </a:lnTo>
                <a:lnTo>
                  <a:pt x="22990" y="79910"/>
                </a:lnTo>
                <a:lnTo>
                  <a:pt x="22980" y="79900"/>
                </a:lnTo>
                <a:lnTo>
                  <a:pt x="22970" y="79900"/>
                </a:lnTo>
                <a:lnTo>
                  <a:pt x="22950" y="79910"/>
                </a:lnTo>
                <a:lnTo>
                  <a:pt x="22930" y="79910"/>
                </a:lnTo>
                <a:lnTo>
                  <a:pt x="22920" y="79910"/>
                </a:lnTo>
                <a:lnTo>
                  <a:pt x="22920" y="79900"/>
                </a:lnTo>
                <a:lnTo>
                  <a:pt x="22910" y="79880"/>
                </a:lnTo>
                <a:lnTo>
                  <a:pt x="22910" y="79860"/>
                </a:lnTo>
                <a:lnTo>
                  <a:pt x="22920" y="79840"/>
                </a:lnTo>
                <a:lnTo>
                  <a:pt x="22920" y="79820"/>
                </a:lnTo>
                <a:lnTo>
                  <a:pt x="22910" y="79820"/>
                </a:lnTo>
                <a:lnTo>
                  <a:pt x="22890" y="79820"/>
                </a:lnTo>
                <a:lnTo>
                  <a:pt x="22890" y="79800"/>
                </a:lnTo>
                <a:lnTo>
                  <a:pt x="22890" y="79790"/>
                </a:lnTo>
                <a:lnTo>
                  <a:pt x="22910" y="79780"/>
                </a:lnTo>
                <a:lnTo>
                  <a:pt x="22910" y="79760"/>
                </a:lnTo>
                <a:lnTo>
                  <a:pt x="22900" y="79740"/>
                </a:lnTo>
                <a:lnTo>
                  <a:pt x="22890" y="79720"/>
                </a:lnTo>
                <a:lnTo>
                  <a:pt x="22900" y="79700"/>
                </a:lnTo>
                <a:lnTo>
                  <a:pt x="22910" y="79670"/>
                </a:lnTo>
                <a:lnTo>
                  <a:pt x="22910" y="79650"/>
                </a:lnTo>
                <a:lnTo>
                  <a:pt x="22900" y="79620"/>
                </a:lnTo>
                <a:lnTo>
                  <a:pt x="22910" y="79600"/>
                </a:lnTo>
                <a:lnTo>
                  <a:pt x="22910" y="79590"/>
                </a:lnTo>
                <a:lnTo>
                  <a:pt x="22910" y="79570"/>
                </a:lnTo>
                <a:lnTo>
                  <a:pt x="22920" y="79560"/>
                </a:lnTo>
                <a:lnTo>
                  <a:pt x="22940" y="79570"/>
                </a:lnTo>
                <a:lnTo>
                  <a:pt x="22960" y="79580"/>
                </a:lnTo>
                <a:lnTo>
                  <a:pt x="22980" y="79560"/>
                </a:lnTo>
                <a:lnTo>
                  <a:pt x="22980" y="79550"/>
                </a:lnTo>
                <a:lnTo>
                  <a:pt x="22980" y="79530"/>
                </a:lnTo>
                <a:lnTo>
                  <a:pt x="22970" y="79520"/>
                </a:lnTo>
                <a:lnTo>
                  <a:pt x="22980" y="79510"/>
                </a:lnTo>
                <a:lnTo>
                  <a:pt x="22990" y="79490"/>
                </a:lnTo>
                <a:lnTo>
                  <a:pt x="23000" y="79480"/>
                </a:lnTo>
                <a:lnTo>
                  <a:pt x="23000" y="79460"/>
                </a:lnTo>
                <a:lnTo>
                  <a:pt x="22990" y="79440"/>
                </a:lnTo>
                <a:lnTo>
                  <a:pt x="22980" y="79420"/>
                </a:lnTo>
                <a:lnTo>
                  <a:pt x="22990" y="79410"/>
                </a:lnTo>
                <a:lnTo>
                  <a:pt x="23000" y="79400"/>
                </a:lnTo>
                <a:lnTo>
                  <a:pt x="22990" y="79390"/>
                </a:lnTo>
                <a:lnTo>
                  <a:pt x="22980" y="79370"/>
                </a:lnTo>
                <a:lnTo>
                  <a:pt x="22990" y="79350"/>
                </a:lnTo>
                <a:lnTo>
                  <a:pt x="23010" y="79350"/>
                </a:lnTo>
                <a:lnTo>
                  <a:pt x="23030" y="79340"/>
                </a:lnTo>
                <a:lnTo>
                  <a:pt x="23030" y="79320"/>
                </a:lnTo>
                <a:lnTo>
                  <a:pt x="23040" y="79310"/>
                </a:lnTo>
                <a:lnTo>
                  <a:pt x="23050" y="79300"/>
                </a:lnTo>
                <a:lnTo>
                  <a:pt x="23050" y="79290"/>
                </a:lnTo>
                <a:lnTo>
                  <a:pt x="23040" y="79280"/>
                </a:lnTo>
                <a:lnTo>
                  <a:pt x="23040" y="79270"/>
                </a:lnTo>
                <a:lnTo>
                  <a:pt x="23040" y="79260"/>
                </a:lnTo>
                <a:lnTo>
                  <a:pt x="23030" y="79260"/>
                </a:lnTo>
                <a:lnTo>
                  <a:pt x="23020" y="79260"/>
                </a:lnTo>
                <a:lnTo>
                  <a:pt x="23010" y="79260"/>
                </a:lnTo>
                <a:lnTo>
                  <a:pt x="23010" y="79240"/>
                </a:lnTo>
                <a:lnTo>
                  <a:pt x="23000" y="79230"/>
                </a:lnTo>
                <a:lnTo>
                  <a:pt x="22980" y="79230"/>
                </a:lnTo>
                <a:lnTo>
                  <a:pt x="22980" y="79200"/>
                </a:lnTo>
                <a:lnTo>
                  <a:pt x="22990" y="79190"/>
                </a:lnTo>
                <a:lnTo>
                  <a:pt x="23000" y="79180"/>
                </a:lnTo>
                <a:lnTo>
                  <a:pt x="23000" y="79170"/>
                </a:lnTo>
                <a:lnTo>
                  <a:pt x="22970" y="79170"/>
                </a:lnTo>
                <a:lnTo>
                  <a:pt x="22950" y="79160"/>
                </a:lnTo>
                <a:lnTo>
                  <a:pt x="22930" y="79120"/>
                </a:lnTo>
                <a:lnTo>
                  <a:pt x="22940" y="79100"/>
                </a:lnTo>
                <a:lnTo>
                  <a:pt x="22950" y="79080"/>
                </a:lnTo>
                <a:lnTo>
                  <a:pt x="22930" y="79080"/>
                </a:lnTo>
                <a:lnTo>
                  <a:pt x="22910" y="79090"/>
                </a:lnTo>
                <a:lnTo>
                  <a:pt x="22880" y="79070"/>
                </a:lnTo>
                <a:lnTo>
                  <a:pt x="22860" y="79040"/>
                </a:lnTo>
                <a:lnTo>
                  <a:pt x="22870" y="79010"/>
                </a:lnTo>
                <a:lnTo>
                  <a:pt x="22860" y="79030"/>
                </a:lnTo>
                <a:lnTo>
                  <a:pt x="22850" y="79030"/>
                </a:lnTo>
                <a:lnTo>
                  <a:pt x="22840" y="79040"/>
                </a:lnTo>
                <a:lnTo>
                  <a:pt x="22830" y="79040"/>
                </a:lnTo>
                <a:lnTo>
                  <a:pt x="22830" y="79050"/>
                </a:lnTo>
                <a:lnTo>
                  <a:pt x="22820" y="79040"/>
                </a:lnTo>
                <a:lnTo>
                  <a:pt x="22810" y="79040"/>
                </a:lnTo>
                <a:lnTo>
                  <a:pt x="22810" y="79060"/>
                </a:lnTo>
                <a:lnTo>
                  <a:pt x="22810" y="79080"/>
                </a:lnTo>
                <a:lnTo>
                  <a:pt x="22790" y="79080"/>
                </a:lnTo>
                <a:lnTo>
                  <a:pt x="22770" y="79080"/>
                </a:lnTo>
                <a:lnTo>
                  <a:pt x="22750" y="79080"/>
                </a:lnTo>
                <a:lnTo>
                  <a:pt x="22740" y="79090"/>
                </a:lnTo>
                <a:lnTo>
                  <a:pt x="22720" y="79090"/>
                </a:lnTo>
                <a:lnTo>
                  <a:pt x="22720" y="79080"/>
                </a:lnTo>
                <a:lnTo>
                  <a:pt x="22710" y="79060"/>
                </a:lnTo>
                <a:lnTo>
                  <a:pt x="22700" y="79070"/>
                </a:lnTo>
                <a:lnTo>
                  <a:pt x="22690" y="79080"/>
                </a:lnTo>
                <a:lnTo>
                  <a:pt x="22680" y="79090"/>
                </a:lnTo>
                <a:lnTo>
                  <a:pt x="22660" y="79080"/>
                </a:lnTo>
                <a:lnTo>
                  <a:pt x="22650" y="79080"/>
                </a:lnTo>
                <a:lnTo>
                  <a:pt x="22630" y="79080"/>
                </a:lnTo>
                <a:lnTo>
                  <a:pt x="22630" y="79090"/>
                </a:lnTo>
                <a:lnTo>
                  <a:pt x="22620" y="79090"/>
                </a:lnTo>
                <a:lnTo>
                  <a:pt x="22610" y="79100"/>
                </a:lnTo>
                <a:lnTo>
                  <a:pt x="22590" y="79100"/>
                </a:lnTo>
                <a:lnTo>
                  <a:pt x="22580" y="79090"/>
                </a:lnTo>
                <a:lnTo>
                  <a:pt x="22570" y="79080"/>
                </a:lnTo>
                <a:lnTo>
                  <a:pt x="22570" y="79060"/>
                </a:lnTo>
                <a:lnTo>
                  <a:pt x="22570" y="79040"/>
                </a:lnTo>
                <a:lnTo>
                  <a:pt x="22580" y="79020"/>
                </a:lnTo>
                <a:lnTo>
                  <a:pt x="22570" y="79010"/>
                </a:lnTo>
                <a:lnTo>
                  <a:pt x="22550" y="79010"/>
                </a:lnTo>
                <a:lnTo>
                  <a:pt x="22540" y="79000"/>
                </a:lnTo>
                <a:lnTo>
                  <a:pt x="22540" y="78990"/>
                </a:lnTo>
                <a:lnTo>
                  <a:pt x="22560" y="78970"/>
                </a:lnTo>
                <a:lnTo>
                  <a:pt x="22560" y="78960"/>
                </a:lnTo>
                <a:lnTo>
                  <a:pt x="22540" y="78950"/>
                </a:lnTo>
                <a:lnTo>
                  <a:pt x="22530" y="78950"/>
                </a:lnTo>
                <a:lnTo>
                  <a:pt x="22530" y="78940"/>
                </a:lnTo>
                <a:lnTo>
                  <a:pt x="22530" y="78930"/>
                </a:lnTo>
                <a:lnTo>
                  <a:pt x="22530" y="78910"/>
                </a:lnTo>
                <a:lnTo>
                  <a:pt x="22520" y="78890"/>
                </a:lnTo>
                <a:lnTo>
                  <a:pt x="22510" y="78890"/>
                </a:lnTo>
                <a:lnTo>
                  <a:pt x="22500" y="78910"/>
                </a:lnTo>
                <a:lnTo>
                  <a:pt x="22490" y="78910"/>
                </a:lnTo>
                <a:lnTo>
                  <a:pt x="22480" y="78920"/>
                </a:lnTo>
                <a:lnTo>
                  <a:pt x="22470" y="78930"/>
                </a:lnTo>
                <a:lnTo>
                  <a:pt x="22450" y="78920"/>
                </a:lnTo>
                <a:lnTo>
                  <a:pt x="22450" y="78890"/>
                </a:lnTo>
                <a:lnTo>
                  <a:pt x="22460" y="78880"/>
                </a:lnTo>
                <a:lnTo>
                  <a:pt x="22460" y="78860"/>
                </a:lnTo>
                <a:lnTo>
                  <a:pt x="22480" y="78830"/>
                </a:lnTo>
                <a:lnTo>
                  <a:pt x="22470" y="78810"/>
                </a:lnTo>
                <a:lnTo>
                  <a:pt x="22500" y="78740"/>
                </a:lnTo>
                <a:lnTo>
                  <a:pt x="22530" y="78690"/>
                </a:lnTo>
                <a:lnTo>
                  <a:pt x="22600" y="78580"/>
                </a:lnTo>
                <a:lnTo>
                  <a:pt x="22650" y="78500"/>
                </a:lnTo>
                <a:lnTo>
                  <a:pt x="22670" y="78450"/>
                </a:lnTo>
                <a:lnTo>
                  <a:pt x="22680" y="78420"/>
                </a:lnTo>
                <a:lnTo>
                  <a:pt x="22710" y="78400"/>
                </a:lnTo>
                <a:lnTo>
                  <a:pt x="22740" y="78370"/>
                </a:lnTo>
                <a:lnTo>
                  <a:pt x="22760" y="78350"/>
                </a:lnTo>
                <a:lnTo>
                  <a:pt x="22780" y="78320"/>
                </a:lnTo>
                <a:lnTo>
                  <a:pt x="22770" y="78300"/>
                </a:lnTo>
                <a:lnTo>
                  <a:pt x="22670" y="78140"/>
                </a:lnTo>
                <a:lnTo>
                  <a:pt x="22660" y="78130"/>
                </a:lnTo>
                <a:lnTo>
                  <a:pt x="22620" y="78130"/>
                </a:lnTo>
                <a:lnTo>
                  <a:pt x="22600" y="78120"/>
                </a:lnTo>
                <a:lnTo>
                  <a:pt x="22570" y="78090"/>
                </a:lnTo>
                <a:lnTo>
                  <a:pt x="22540" y="78060"/>
                </a:lnTo>
                <a:lnTo>
                  <a:pt x="22480" y="78010"/>
                </a:lnTo>
                <a:lnTo>
                  <a:pt x="22450" y="77980"/>
                </a:lnTo>
                <a:lnTo>
                  <a:pt x="22440" y="77950"/>
                </a:lnTo>
                <a:lnTo>
                  <a:pt x="22430" y="77950"/>
                </a:lnTo>
                <a:lnTo>
                  <a:pt x="22410" y="77950"/>
                </a:lnTo>
                <a:lnTo>
                  <a:pt x="22400" y="77930"/>
                </a:lnTo>
                <a:lnTo>
                  <a:pt x="22380" y="77940"/>
                </a:lnTo>
                <a:lnTo>
                  <a:pt x="22380" y="77920"/>
                </a:lnTo>
                <a:lnTo>
                  <a:pt x="22380" y="77910"/>
                </a:lnTo>
                <a:lnTo>
                  <a:pt x="22390" y="77900"/>
                </a:lnTo>
                <a:lnTo>
                  <a:pt x="22390" y="77880"/>
                </a:lnTo>
                <a:lnTo>
                  <a:pt x="22400" y="77860"/>
                </a:lnTo>
                <a:lnTo>
                  <a:pt x="22380" y="77850"/>
                </a:lnTo>
                <a:lnTo>
                  <a:pt x="22360" y="77820"/>
                </a:lnTo>
                <a:lnTo>
                  <a:pt x="22350" y="77790"/>
                </a:lnTo>
                <a:lnTo>
                  <a:pt x="22330" y="77770"/>
                </a:lnTo>
                <a:lnTo>
                  <a:pt x="22290" y="77750"/>
                </a:lnTo>
                <a:lnTo>
                  <a:pt x="22250" y="77750"/>
                </a:lnTo>
                <a:lnTo>
                  <a:pt x="22240" y="77740"/>
                </a:lnTo>
                <a:lnTo>
                  <a:pt x="22210" y="77730"/>
                </a:lnTo>
                <a:lnTo>
                  <a:pt x="22170" y="77720"/>
                </a:lnTo>
                <a:lnTo>
                  <a:pt x="22170" y="77710"/>
                </a:lnTo>
                <a:close/>
                <a:moveTo>
                  <a:pt x="28060" y="76250"/>
                </a:moveTo>
                <a:lnTo>
                  <a:pt x="28030" y="76280"/>
                </a:lnTo>
                <a:lnTo>
                  <a:pt x="28010" y="76280"/>
                </a:lnTo>
                <a:lnTo>
                  <a:pt x="27990" y="76280"/>
                </a:lnTo>
                <a:lnTo>
                  <a:pt x="27960" y="76280"/>
                </a:lnTo>
                <a:lnTo>
                  <a:pt x="27940" y="76280"/>
                </a:lnTo>
                <a:lnTo>
                  <a:pt x="27920" y="76280"/>
                </a:lnTo>
                <a:lnTo>
                  <a:pt x="27910" y="76280"/>
                </a:lnTo>
                <a:lnTo>
                  <a:pt x="27900" y="76280"/>
                </a:lnTo>
                <a:lnTo>
                  <a:pt x="27830" y="76300"/>
                </a:lnTo>
                <a:lnTo>
                  <a:pt x="27840" y="76300"/>
                </a:lnTo>
                <a:lnTo>
                  <a:pt x="27840" y="76310"/>
                </a:lnTo>
                <a:lnTo>
                  <a:pt x="27830" y="76310"/>
                </a:lnTo>
                <a:lnTo>
                  <a:pt x="27830" y="76320"/>
                </a:lnTo>
                <a:lnTo>
                  <a:pt x="27840" y="76310"/>
                </a:lnTo>
                <a:lnTo>
                  <a:pt x="27850" y="76320"/>
                </a:lnTo>
                <a:lnTo>
                  <a:pt x="27850" y="76330"/>
                </a:lnTo>
                <a:lnTo>
                  <a:pt x="27850" y="76340"/>
                </a:lnTo>
                <a:lnTo>
                  <a:pt x="27850" y="76350"/>
                </a:lnTo>
                <a:lnTo>
                  <a:pt x="27850" y="76360"/>
                </a:lnTo>
                <a:lnTo>
                  <a:pt x="27840" y="76370"/>
                </a:lnTo>
                <a:lnTo>
                  <a:pt x="27840" y="76380"/>
                </a:lnTo>
                <a:lnTo>
                  <a:pt x="27830" y="76380"/>
                </a:lnTo>
                <a:lnTo>
                  <a:pt x="27820" y="76380"/>
                </a:lnTo>
                <a:lnTo>
                  <a:pt x="27820" y="76390"/>
                </a:lnTo>
                <a:lnTo>
                  <a:pt x="27810" y="76400"/>
                </a:lnTo>
                <a:lnTo>
                  <a:pt x="27800" y="76400"/>
                </a:lnTo>
                <a:lnTo>
                  <a:pt x="27800" y="76390"/>
                </a:lnTo>
                <a:lnTo>
                  <a:pt x="27790" y="76390"/>
                </a:lnTo>
                <a:lnTo>
                  <a:pt x="27780" y="76390"/>
                </a:lnTo>
                <a:lnTo>
                  <a:pt x="27770" y="76390"/>
                </a:lnTo>
                <a:lnTo>
                  <a:pt x="27760" y="76390"/>
                </a:lnTo>
                <a:lnTo>
                  <a:pt x="27750" y="76390"/>
                </a:lnTo>
                <a:lnTo>
                  <a:pt x="27740" y="76380"/>
                </a:lnTo>
                <a:lnTo>
                  <a:pt x="27730" y="76370"/>
                </a:lnTo>
                <a:lnTo>
                  <a:pt x="27730" y="76360"/>
                </a:lnTo>
                <a:lnTo>
                  <a:pt x="27720" y="76360"/>
                </a:lnTo>
                <a:lnTo>
                  <a:pt x="27720" y="76340"/>
                </a:lnTo>
                <a:lnTo>
                  <a:pt x="27720" y="76330"/>
                </a:lnTo>
                <a:lnTo>
                  <a:pt x="27710" y="76320"/>
                </a:lnTo>
                <a:lnTo>
                  <a:pt x="27700" y="76310"/>
                </a:lnTo>
                <a:lnTo>
                  <a:pt x="27700" y="76300"/>
                </a:lnTo>
                <a:lnTo>
                  <a:pt x="27700" y="76290"/>
                </a:lnTo>
                <a:lnTo>
                  <a:pt x="27690" y="76280"/>
                </a:lnTo>
                <a:lnTo>
                  <a:pt x="27680" y="76280"/>
                </a:lnTo>
                <a:lnTo>
                  <a:pt x="27670" y="76310"/>
                </a:lnTo>
                <a:lnTo>
                  <a:pt x="27660" y="76340"/>
                </a:lnTo>
                <a:lnTo>
                  <a:pt x="27650" y="76360"/>
                </a:lnTo>
                <a:lnTo>
                  <a:pt x="27640" y="76400"/>
                </a:lnTo>
                <a:lnTo>
                  <a:pt x="27630" y="76430"/>
                </a:lnTo>
                <a:lnTo>
                  <a:pt x="27620" y="76470"/>
                </a:lnTo>
                <a:lnTo>
                  <a:pt x="27610" y="76490"/>
                </a:lnTo>
                <a:lnTo>
                  <a:pt x="27610" y="76500"/>
                </a:lnTo>
                <a:lnTo>
                  <a:pt x="27590" y="76570"/>
                </a:lnTo>
                <a:lnTo>
                  <a:pt x="27590" y="76590"/>
                </a:lnTo>
                <a:lnTo>
                  <a:pt x="27590" y="76600"/>
                </a:lnTo>
                <a:lnTo>
                  <a:pt x="27580" y="76630"/>
                </a:lnTo>
                <a:lnTo>
                  <a:pt x="27570" y="76630"/>
                </a:lnTo>
                <a:lnTo>
                  <a:pt x="27560" y="76660"/>
                </a:lnTo>
                <a:lnTo>
                  <a:pt x="27550" y="76690"/>
                </a:lnTo>
                <a:lnTo>
                  <a:pt x="27540" y="76760"/>
                </a:lnTo>
                <a:lnTo>
                  <a:pt x="27540" y="76770"/>
                </a:lnTo>
                <a:lnTo>
                  <a:pt x="27530" y="76770"/>
                </a:lnTo>
                <a:lnTo>
                  <a:pt x="27520" y="76770"/>
                </a:lnTo>
                <a:lnTo>
                  <a:pt x="27510" y="76770"/>
                </a:lnTo>
                <a:lnTo>
                  <a:pt x="27510" y="76760"/>
                </a:lnTo>
                <a:lnTo>
                  <a:pt x="27500" y="76760"/>
                </a:lnTo>
                <a:lnTo>
                  <a:pt x="27490" y="76760"/>
                </a:lnTo>
                <a:lnTo>
                  <a:pt x="27490" y="76770"/>
                </a:lnTo>
                <a:lnTo>
                  <a:pt x="27480" y="76770"/>
                </a:lnTo>
                <a:lnTo>
                  <a:pt x="27480" y="76780"/>
                </a:lnTo>
                <a:lnTo>
                  <a:pt x="27480" y="76790"/>
                </a:lnTo>
                <a:lnTo>
                  <a:pt x="27480" y="76800"/>
                </a:lnTo>
                <a:lnTo>
                  <a:pt x="27480" y="76810"/>
                </a:lnTo>
                <a:lnTo>
                  <a:pt x="27490" y="76810"/>
                </a:lnTo>
                <a:lnTo>
                  <a:pt x="27490" y="76820"/>
                </a:lnTo>
                <a:lnTo>
                  <a:pt x="27480" y="76830"/>
                </a:lnTo>
                <a:lnTo>
                  <a:pt x="27490" y="76840"/>
                </a:lnTo>
                <a:lnTo>
                  <a:pt x="27480" y="76840"/>
                </a:lnTo>
                <a:lnTo>
                  <a:pt x="27490" y="76850"/>
                </a:lnTo>
                <a:lnTo>
                  <a:pt x="27500" y="76850"/>
                </a:lnTo>
                <a:lnTo>
                  <a:pt x="27510" y="76860"/>
                </a:lnTo>
                <a:lnTo>
                  <a:pt x="27510" y="76870"/>
                </a:lnTo>
                <a:lnTo>
                  <a:pt x="27510" y="76880"/>
                </a:lnTo>
                <a:lnTo>
                  <a:pt x="27500" y="76890"/>
                </a:lnTo>
                <a:lnTo>
                  <a:pt x="27500" y="76900"/>
                </a:lnTo>
                <a:lnTo>
                  <a:pt x="27490" y="76910"/>
                </a:lnTo>
                <a:lnTo>
                  <a:pt x="27490" y="76920"/>
                </a:lnTo>
                <a:lnTo>
                  <a:pt x="27490" y="76930"/>
                </a:lnTo>
                <a:lnTo>
                  <a:pt x="27490" y="76940"/>
                </a:lnTo>
                <a:lnTo>
                  <a:pt x="27510" y="76940"/>
                </a:lnTo>
                <a:lnTo>
                  <a:pt x="27520" y="76940"/>
                </a:lnTo>
                <a:lnTo>
                  <a:pt x="27540" y="76940"/>
                </a:lnTo>
                <a:lnTo>
                  <a:pt x="27550" y="76950"/>
                </a:lnTo>
                <a:lnTo>
                  <a:pt x="27570" y="76940"/>
                </a:lnTo>
                <a:lnTo>
                  <a:pt x="27590" y="76940"/>
                </a:lnTo>
                <a:lnTo>
                  <a:pt x="27600" y="76930"/>
                </a:lnTo>
                <a:lnTo>
                  <a:pt x="27630" y="76920"/>
                </a:lnTo>
                <a:lnTo>
                  <a:pt x="27650" y="76920"/>
                </a:lnTo>
                <a:lnTo>
                  <a:pt x="27700" y="76920"/>
                </a:lnTo>
                <a:lnTo>
                  <a:pt x="27690" y="76910"/>
                </a:lnTo>
                <a:lnTo>
                  <a:pt x="27690" y="76890"/>
                </a:lnTo>
                <a:lnTo>
                  <a:pt x="27690" y="76880"/>
                </a:lnTo>
                <a:lnTo>
                  <a:pt x="27680" y="76870"/>
                </a:lnTo>
                <a:lnTo>
                  <a:pt x="27680" y="76860"/>
                </a:lnTo>
                <a:lnTo>
                  <a:pt x="27670" y="76840"/>
                </a:lnTo>
                <a:lnTo>
                  <a:pt x="27670" y="76820"/>
                </a:lnTo>
                <a:lnTo>
                  <a:pt x="27680" y="76800"/>
                </a:lnTo>
                <a:lnTo>
                  <a:pt x="27680" y="76790"/>
                </a:lnTo>
                <a:lnTo>
                  <a:pt x="27680" y="76780"/>
                </a:lnTo>
                <a:lnTo>
                  <a:pt x="27700" y="76760"/>
                </a:lnTo>
                <a:lnTo>
                  <a:pt x="27710" y="76760"/>
                </a:lnTo>
                <a:lnTo>
                  <a:pt x="27720" y="76760"/>
                </a:lnTo>
                <a:lnTo>
                  <a:pt x="27730" y="76760"/>
                </a:lnTo>
                <a:lnTo>
                  <a:pt x="27740" y="76760"/>
                </a:lnTo>
                <a:lnTo>
                  <a:pt x="27750" y="76780"/>
                </a:lnTo>
                <a:lnTo>
                  <a:pt x="27750" y="76790"/>
                </a:lnTo>
                <a:lnTo>
                  <a:pt x="27760" y="76790"/>
                </a:lnTo>
                <a:lnTo>
                  <a:pt x="27760" y="76800"/>
                </a:lnTo>
                <a:lnTo>
                  <a:pt x="27770" y="76800"/>
                </a:lnTo>
                <a:lnTo>
                  <a:pt x="27780" y="76810"/>
                </a:lnTo>
                <a:lnTo>
                  <a:pt x="27780" y="76820"/>
                </a:lnTo>
                <a:lnTo>
                  <a:pt x="27790" y="76820"/>
                </a:lnTo>
                <a:lnTo>
                  <a:pt x="27800" y="76830"/>
                </a:lnTo>
                <a:lnTo>
                  <a:pt x="27810" y="76840"/>
                </a:lnTo>
                <a:lnTo>
                  <a:pt x="27820" y="76840"/>
                </a:lnTo>
                <a:lnTo>
                  <a:pt x="27830" y="76850"/>
                </a:lnTo>
                <a:lnTo>
                  <a:pt x="27830" y="76860"/>
                </a:lnTo>
                <a:lnTo>
                  <a:pt x="27840" y="76860"/>
                </a:lnTo>
                <a:lnTo>
                  <a:pt x="27850" y="76860"/>
                </a:lnTo>
                <a:lnTo>
                  <a:pt x="27850" y="76870"/>
                </a:lnTo>
                <a:lnTo>
                  <a:pt x="27860" y="76870"/>
                </a:lnTo>
                <a:lnTo>
                  <a:pt x="27870" y="76870"/>
                </a:lnTo>
                <a:lnTo>
                  <a:pt x="27880" y="76870"/>
                </a:lnTo>
                <a:lnTo>
                  <a:pt x="27890" y="76900"/>
                </a:lnTo>
                <a:lnTo>
                  <a:pt x="27930" y="77010"/>
                </a:lnTo>
                <a:lnTo>
                  <a:pt x="27940" y="77030"/>
                </a:lnTo>
                <a:lnTo>
                  <a:pt x="28000" y="77160"/>
                </a:lnTo>
                <a:lnTo>
                  <a:pt x="28150" y="77230"/>
                </a:lnTo>
                <a:lnTo>
                  <a:pt x="28290" y="77280"/>
                </a:lnTo>
                <a:lnTo>
                  <a:pt x="28380" y="77200"/>
                </a:lnTo>
                <a:lnTo>
                  <a:pt x="28360" y="77090"/>
                </a:lnTo>
                <a:lnTo>
                  <a:pt x="28350" y="76990"/>
                </a:lnTo>
                <a:lnTo>
                  <a:pt x="28350" y="76960"/>
                </a:lnTo>
                <a:lnTo>
                  <a:pt x="28340" y="76920"/>
                </a:lnTo>
                <a:lnTo>
                  <a:pt x="28340" y="76880"/>
                </a:lnTo>
                <a:lnTo>
                  <a:pt x="28330" y="76810"/>
                </a:lnTo>
                <a:lnTo>
                  <a:pt x="28350" y="76780"/>
                </a:lnTo>
                <a:lnTo>
                  <a:pt x="28370" y="76770"/>
                </a:lnTo>
                <a:lnTo>
                  <a:pt x="28370" y="76760"/>
                </a:lnTo>
                <a:lnTo>
                  <a:pt x="28410" y="76720"/>
                </a:lnTo>
                <a:lnTo>
                  <a:pt x="28410" y="76490"/>
                </a:lnTo>
                <a:lnTo>
                  <a:pt x="28410" y="76380"/>
                </a:lnTo>
                <a:lnTo>
                  <a:pt x="28410" y="76370"/>
                </a:lnTo>
                <a:lnTo>
                  <a:pt x="28410" y="76360"/>
                </a:lnTo>
                <a:lnTo>
                  <a:pt x="28410" y="76350"/>
                </a:lnTo>
                <a:lnTo>
                  <a:pt x="28410" y="76340"/>
                </a:lnTo>
                <a:lnTo>
                  <a:pt x="28400" y="76340"/>
                </a:lnTo>
                <a:lnTo>
                  <a:pt x="28400" y="76330"/>
                </a:lnTo>
                <a:lnTo>
                  <a:pt x="28400" y="76320"/>
                </a:lnTo>
                <a:lnTo>
                  <a:pt x="28410" y="76320"/>
                </a:lnTo>
                <a:lnTo>
                  <a:pt x="28410" y="76310"/>
                </a:lnTo>
                <a:lnTo>
                  <a:pt x="28410" y="76300"/>
                </a:lnTo>
                <a:lnTo>
                  <a:pt x="28400" y="76290"/>
                </a:lnTo>
                <a:lnTo>
                  <a:pt x="28400" y="76280"/>
                </a:lnTo>
                <a:lnTo>
                  <a:pt x="28390" y="76280"/>
                </a:lnTo>
                <a:lnTo>
                  <a:pt x="28380" y="76280"/>
                </a:lnTo>
                <a:lnTo>
                  <a:pt x="28370" y="76280"/>
                </a:lnTo>
                <a:lnTo>
                  <a:pt x="28370" y="76270"/>
                </a:lnTo>
                <a:lnTo>
                  <a:pt x="28360" y="76270"/>
                </a:lnTo>
                <a:lnTo>
                  <a:pt x="28350" y="76270"/>
                </a:lnTo>
                <a:lnTo>
                  <a:pt x="28340" y="76270"/>
                </a:lnTo>
                <a:lnTo>
                  <a:pt x="28330" y="76270"/>
                </a:lnTo>
                <a:lnTo>
                  <a:pt x="28320" y="76270"/>
                </a:lnTo>
                <a:lnTo>
                  <a:pt x="28310" y="76270"/>
                </a:lnTo>
                <a:lnTo>
                  <a:pt x="28310" y="76260"/>
                </a:lnTo>
                <a:lnTo>
                  <a:pt x="28300" y="76260"/>
                </a:lnTo>
                <a:lnTo>
                  <a:pt x="28300" y="76250"/>
                </a:lnTo>
                <a:lnTo>
                  <a:pt x="28290" y="76250"/>
                </a:lnTo>
                <a:lnTo>
                  <a:pt x="28290" y="76240"/>
                </a:lnTo>
                <a:lnTo>
                  <a:pt x="28280" y="76230"/>
                </a:lnTo>
                <a:lnTo>
                  <a:pt x="28280" y="76220"/>
                </a:lnTo>
                <a:lnTo>
                  <a:pt x="28290" y="76220"/>
                </a:lnTo>
                <a:lnTo>
                  <a:pt x="28280" y="76210"/>
                </a:lnTo>
                <a:lnTo>
                  <a:pt x="28270" y="76190"/>
                </a:lnTo>
                <a:lnTo>
                  <a:pt x="28270" y="76160"/>
                </a:lnTo>
                <a:lnTo>
                  <a:pt x="28240" y="76100"/>
                </a:lnTo>
                <a:lnTo>
                  <a:pt x="28190" y="76140"/>
                </a:lnTo>
                <a:lnTo>
                  <a:pt x="28170" y="76160"/>
                </a:lnTo>
                <a:lnTo>
                  <a:pt x="28130" y="76190"/>
                </a:lnTo>
                <a:lnTo>
                  <a:pt x="28100" y="76220"/>
                </a:lnTo>
                <a:lnTo>
                  <a:pt x="28080" y="76230"/>
                </a:lnTo>
                <a:lnTo>
                  <a:pt x="28060" y="76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