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Kidal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Kidal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95400" y="45820"/>
                </a:moveTo>
                <a:lnTo>
                  <a:pt x="89800" y="45810"/>
                </a:lnTo>
                <a:lnTo>
                  <a:pt x="85470" y="46030"/>
                </a:lnTo>
                <a:lnTo>
                  <a:pt x="84450" y="45500"/>
                </a:lnTo>
                <a:lnTo>
                  <a:pt x="82970" y="45490"/>
                </a:lnTo>
                <a:lnTo>
                  <a:pt x="82710" y="47250"/>
                </a:lnTo>
                <a:lnTo>
                  <a:pt x="81600" y="47420"/>
                </a:lnTo>
                <a:lnTo>
                  <a:pt x="81260" y="47330"/>
                </a:lnTo>
                <a:lnTo>
                  <a:pt x="78550" y="47580"/>
                </a:lnTo>
                <a:lnTo>
                  <a:pt x="78420" y="47540"/>
                </a:lnTo>
                <a:lnTo>
                  <a:pt x="77440" y="46740"/>
                </a:lnTo>
                <a:lnTo>
                  <a:pt x="75940" y="46090"/>
                </a:lnTo>
                <a:lnTo>
                  <a:pt x="74610" y="46120"/>
                </a:lnTo>
                <a:lnTo>
                  <a:pt x="74120" y="45510"/>
                </a:lnTo>
                <a:lnTo>
                  <a:pt x="74650" y="44990"/>
                </a:lnTo>
                <a:lnTo>
                  <a:pt x="73570" y="43430"/>
                </a:lnTo>
                <a:lnTo>
                  <a:pt x="72450" y="41150"/>
                </a:lnTo>
                <a:lnTo>
                  <a:pt x="71160" y="40800"/>
                </a:lnTo>
                <a:lnTo>
                  <a:pt x="67150" y="39810"/>
                </a:lnTo>
                <a:lnTo>
                  <a:pt x="65850" y="39590"/>
                </a:lnTo>
                <a:lnTo>
                  <a:pt x="61120" y="35520"/>
                </a:lnTo>
                <a:lnTo>
                  <a:pt x="60710" y="34180"/>
                </a:lnTo>
                <a:lnTo>
                  <a:pt x="64920" y="31900"/>
                </a:lnTo>
                <a:lnTo>
                  <a:pt x="67140" y="30010"/>
                </a:lnTo>
                <a:lnTo>
                  <a:pt x="70740" y="26930"/>
                </a:lnTo>
                <a:lnTo>
                  <a:pt x="71960" y="22940"/>
                </a:lnTo>
                <a:lnTo>
                  <a:pt x="71970" y="22910"/>
                </a:lnTo>
                <a:lnTo>
                  <a:pt x="71980" y="22920"/>
                </a:lnTo>
                <a:lnTo>
                  <a:pt x="72660" y="23360"/>
                </a:lnTo>
                <a:lnTo>
                  <a:pt x="73400" y="23870"/>
                </a:lnTo>
                <a:lnTo>
                  <a:pt x="74060" y="24380"/>
                </a:lnTo>
                <a:lnTo>
                  <a:pt x="74450" y="24650"/>
                </a:lnTo>
                <a:lnTo>
                  <a:pt x="74960" y="25020"/>
                </a:lnTo>
                <a:lnTo>
                  <a:pt x="75330" y="25310"/>
                </a:lnTo>
                <a:lnTo>
                  <a:pt x="75720" y="25580"/>
                </a:lnTo>
                <a:lnTo>
                  <a:pt x="76160" y="25930"/>
                </a:lnTo>
                <a:lnTo>
                  <a:pt x="76180" y="25940"/>
                </a:lnTo>
                <a:lnTo>
                  <a:pt x="76530" y="26240"/>
                </a:lnTo>
                <a:lnTo>
                  <a:pt x="76940" y="26540"/>
                </a:lnTo>
                <a:lnTo>
                  <a:pt x="77580" y="26970"/>
                </a:lnTo>
                <a:lnTo>
                  <a:pt x="77980" y="27230"/>
                </a:lnTo>
                <a:lnTo>
                  <a:pt x="78230" y="27400"/>
                </a:lnTo>
                <a:lnTo>
                  <a:pt x="78290" y="27430"/>
                </a:lnTo>
                <a:lnTo>
                  <a:pt x="78510" y="27560"/>
                </a:lnTo>
                <a:lnTo>
                  <a:pt x="78560" y="27610"/>
                </a:lnTo>
                <a:lnTo>
                  <a:pt x="78580" y="27810"/>
                </a:lnTo>
                <a:lnTo>
                  <a:pt x="78640" y="28060"/>
                </a:lnTo>
                <a:lnTo>
                  <a:pt x="78640" y="28290"/>
                </a:lnTo>
                <a:lnTo>
                  <a:pt x="78630" y="28330"/>
                </a:lnTo>
                <a:lnTo>
                  <a:pt x="78630" y="28400"/>
                </a:lnTo>
                <a:lnTo>
                  <a:pt x="78630" y="28450"/>
                </a:lnTo>
                <a:lnTo>
                  <a:pt x="78630" y="28500"/>
                </a:lnTo>
                <a:lnTo>
                  <a:pt x="78630" y="28560"/>
                </a:lnTo>
                <a:lnTo>
                  <a:pt x="78640" y="28580"/>
                </a:lnTo>
                <a:lnTo>
                  <a:pt x="78650" y="28620"/>
                </a:lnTo>
                <a:lnTo>
                  <a:pt x="78630" y="28770"/>
                </a:lnTo>
                <a:lnTo>
                  <a:pt x="78610" y="28870"/>
                </a:lnTo>
                <a:lnTo>
                  <a:pt x="78600" y="28950"/>
                </a:lnTo>
                <a:lnTo>
                  <a:pt x="78590" y="29030"/>
                </a:lnTo>
                <a:lnTo>
                  <a:pt x="78570" y="29120"/>
                </a:lnTo>
                <a:lnTo>
                  <a:pt x="78560" y="29200"/>
                </a:lnTo>
                <a:lnTo>
                  <a:pt x="78560" y="29210"/>
                </a:lnTo>
                <a:lnTo>
                  <a:pt x="78550" y="29270"/>
                </a:lnTo>
                <a:lnTo>
                  <a:pt x="78530" y="29330"/>
                </a:lnTo>
                <a:lnTo>
                  <a:pt x="78500" y="29450"/>
                </a:lnTo>
                <a:lnTo>
                  <a:pt x="78490" y="29480"/>
                </a:lnTo>
                <a:lnTo>
                  <a:pt x="78490" y="29510"/>
                </a:lnTo>
                <a:lnTo>
                  <a:pt x="78480" y="29620"/>
                </a:lnTo>
                <a:lnTo>
                  <a:pt x="78480" y="29650"/>
                </a:lnTo>
                <a:lnTo>
                  <a:pt x="78480" y="29700"/>
                </a:lnTo>
                <a:lnTo>
                  <a:pt x="78480" y="29790"/>
                </a:lnTo>
                <a:lnTo>
                  <a:pt x="78480" y="29800"/>
                </a:lnTo>
                <a:lnTo>
                  <a:pt x="78490" y="29840"/>
                </a:lnTo>
                <a:lnTo>
                  <a:pt x="78510" y="29880"/>
                </a:lnTo>
                <a:lnTo>
                  <a:pt x="78560" y="29910"/>
                </a:lnTo>
                <a:lnTo>
                  <a:pt x="78740" y="29920"/>
                </a:lnTo>
                <a:lnTo>
                  <a:pt x="78840" y="29920"/>
                </a:lnTo>
                <a:lnTo>
                  <a:pt x="78870" y="29910"/>
                </a:lnTo>
                <a:lnTo>
                  <a:pt x="78880" y="29900"/>
                </a:lnTo>
                <a:lnTo>
                  <a:pt x="78890" y="29890"/>
                </a:lnTo>
                <a:lnTo>
                  <a:pt x="78930" y="29870"/>
                </a:lnTo>
                <a:lnTo>
                  <a:pt x="78940" y="29860"/>
                </a:lnTo>
                <a:lnTo>
                  <a:pt x="78970" y="29850"/>
                </a:lnTo>
                <a:lnTo>
                  <a:pt x="79000" y="29840"/>
                </a:lnTo>
                <a:lnTo>
                  <a:pt x="79020" y="29840"/>
                </a:lnTo>
                <a:lnTo>
                  <a:pt x="79050" y="29860"/>
                </a:lnTo>
                <a:lnTo>
                  <a:pt x="79090" y="29860"/>
                </a:lnTo>
                <a:lnTo>
                  <a:pt x="79100" y="29850"/>
                </a:lnTo>
                <a:lnTo>
                  <a:pt x="79130" y="29840"/>
                </a:lnTo>
                <a:lnTo>
                  <a:pt x="79170" y="29830"/>
                </a:lnTo>
                <a:lnTo>
                  <a:pt x="79210" y="29820"/>
                </a:lnTo>
                <a:lnTo>
                  <a:pt x="79260" y="29820"/>
                </a:lnTo>
                <a:lnTo>
                  <a:pt x="79290" y="29820"/>
                </a:lnTo>
                <a:lnTo>
                  <a:pt x="79310" y="29820"/>
                </a:lnTo>
                <a:lnTo>
                  <a:pt x="79330" y="29830"/>
                </a:lnTo>
                <a:lnTo>
                  <a:pt x="79370" y="29870"/>
                </a:lnTo>
                <a:lnTo>
                  <a:pt x="79380" y="29880"/>
                </a:lnTo>
                <a:lnTo>
                  <a:pt x="79380" y="29890"/>
                </a:lnTo>
                <a:lnTo>
                  <a:pt x="79400" y="29910"/>
                </a:lnTo>
                <a:lnTo>
                  <a:pt x="79430" y="29940"/>
                </a:lnTo>
                <a:lnTo>
                  <a:pt x="79460" y="29970"/>
                </a:lnTo>
                <a:lnTo>
                  <a:pt x="79470" y="29990"/>
                </a:lnTo>
                <a:lnTo>
                  <a:pt x="79460" y="30010"/>
                </a:lnTo>
                <a:lnTo>
                  <a:pt x="79460" y="30030"/>
                </a:lnTo>
                <a:lnTo>
                  <a:pt x="79470" y="30050"/>
                </a:lnTo>
                <a:lnTo>
                  <a:pt x="79480" y="30080"/>
                </a:lnTo>
                <a:lnTo>
                  <a:pt x="79480" y="30090"/>
                </a:lnTo>
                <a:lnTo>
                  <a:pt x="79500" y="30130"/>
                </a:lnTo>
                <a:lnTo>
                  <a:pt x="79520" y="30150"/>
                </a:lnTo>
                <a:lnTo>
                  <a:pt x="79550" y="30180"/>
                </a:lnTo>
                <a:lnTo>
                  <a:pt x="79590" y="30220"/>
                </a:lnTo>
                <a:lnTo>
                  <a:pt x="79620" y="30240"/>
                </a:lnTo>
                <a:lnTo>
                  <a:pt x="79640" y="30250"/>
                </a:lnTo>
                <a:lnTo>
                  <a:pt x="79660" y="30280"/>
                </a:lnTo>
                <a:lnTo>
                  <a:pt x="79660" y="30290"/>
                </a:lnTo>
                <a:lnTo>
                  <a:pt x="79690" y="30320"/>
                </a:lnTo>
                <a:lnTo>
                  <a:pt x="79720" y="30330"/>
                </a:lnTo>
                <a:lnTo>
                  <a:pt x="79760" y="30320"/>
                </a:lnTo>
                <a:lnTo>
                  <a:pt x="79770" y="30310"/>
                </a:lnTo>
                <a:lnTo>
                  <a:pt x="79770" y="30300"/>
                </a:lnTo>
                <a:lnTo>
                  <a:pt x="79780" y="30290"/>
                </a:lnTo>
                <a:lnTo>
                  <a:pt x="79800" y="30290"/>
                </a:lnTo>
                <a:lnTo>
                  <a:pt x="79810" y="30300"/>
                </a:lnTo>
                <a:lnTo>
                  <a:pt x="79850" y="30310"/>
                </a:lnTo>
                <a:lnTo>
                  <a:pt x="80000" y="30350"/>
                </a:lnTo>
                <a:lnTo>
                  <a:pt x="80060" y="30370"/>
                </a:lnTo>
                <a:lnTo>
                  <a:pt x="80120" y="30400"/>
                </a:lnTo>
                <a:lnTo>
                  <a:pt x="80160" y="30420"/>
                </a:lnTo>
                <a:lnTo>
                  <a:pt x="80220" y="30440"/>
                </a:lnTo>
                <a:lnTo>
                  <a:pt x="80250" y="30460"/>
                </a:lnTo>
                <a:lnTo>
                  <a:pt x="80290" y="30490"/>
                </a:lnTo>
                <a:lnTo>
                  <a:pt x="80320" y="30510"/>
                </a:lnTo>
                <a:lnTo>
                  <a:pt x="80400" y="30540"/>
                </a:lnTo>
                <a:lnTo>
                  <a:pt x="80480" y="30560"/>
                </a:lnTo>
                <a:lnTo>
                  <a:pt x="80530" y="30570"/>
                </a:lnTo>
                <a:lnTo>
                  <a:pt x="80540" y="30570"/>
                </a:lnTo>
                <a:lnTo>
                  <a:pt x="80570" y="30570"/>
                </a:lnTo>
                <a:lnTo>
                  <a:pt x="80580" y="30570"/>
                </a:lnTo>
                <a:lnTo>
                  <a:pt x="80590" y="30580"/>
                </a:lnTo>
                <a:lnTo>
                  <a:pt x="80600" y="30590"/>
                </a:lnTo>
                <a:lnTo>
                  <a:pt x="80630" y="30590"/>
                </a:lnTo>
                <a:lnTo>
                  <a:pt x="80640" y="30590"/>
                </a:lnTo>
                <a:lnTo>
                  <a:pt x="80650" y="30580"/>
                </a:lnTo>
                <a:lnTo>
                  <a:pt x="80660" y="30590"/>
                </a:lnTo>
                <a:lnTo>
                  <a:pt x="80670" y="30610"/>
                </a:lnTo>
                <a:lnTo>
                  <a:pt x="80680" y="30620"/>
                </a:lnTo>
                <a:lnTo>
                  <a:pt x="80700" y="30630"/>
                </a:lnTo>
                <a:lnTo>
                  <a:pt x="80730" y="30630"/>
                </a:lnTo>
                <a:lnTo>
                  <a:pt x="80740" y="30630"/>
                </a:lnTo>
                <a:lnTo>
                  <a:pt x="80760" y="30640"/>
                </a:lnTo>
                <a:lnTo>
                  <a:pt x="80790" y="30660"/>
                </a:lnTo>
                <a:lnTo>
                  <a:pt x="80810" y="30650"/>
                </a:lnTo>
                <a:lnTo>
                  <a:pt x="80830" y="30650"/>
                </a:lnTo>
                <a:lnTo>
                  <a:pt x="80840" y="30660"/>
                </a:lnTo>
                <a:lnTo>
                  <a:pt x="80850" y="30660"/>
                </a:lnTo>
                <a:lnTo>
                  <a:pt x="80860" y="30680"/>
                </a:lnTo>
                <a:lnTo>
                  <a:pt x="80870" y="30710"/>
                </a:lnTo>
                <a:lnTo>
                  <a:pt x="80880" y="30730"/>
                </a:lnTo>
                <a:lnTo>
                  <a:pt x="80900" y="30760"/>
                </a:lnTo>
                <a:lnTo>
                  <a:pt x="80910" y="30770"/>
                </a:lnTo>
                <a:lnTo>
                  <a:pt x="80930" y="30780"/>
                </a:lnTo>
                <a:lnTo>
                  <a:pt x="80950" y="30800"/>
                </a:lnTo>
                <a:lnTo>
                  <a:pt x="80980" y="30800"/>
                </a:lnTo>
                <a:lnTo>
                  <a:pt x="81020" y="30800"/>
                </a:lnTo>
                <a:lnTo>
                  <a:pt x="81040" y="30810"/>
                </a:lnTo>
                <a:lnTo>
                  <a:pt x="81040" y="30820"/>
                </a:lnTo>
                <a:lnTo>
                  <a:pt x="81050" y="30840"/>
                </a:lnTo>
                <a:lnTo>
                  <a:pt x="81070" y="30860"/>
                </a:lnTo>
                <a:lnTo>
                  <a:pt x="81110" y="30870"/>
                </a:lnTo>
                <a:lnTo>
                  <a:pt x="81130" y="30890"/>
                </a:lnTo>
                <a:lnTo>
                  <a:pt x="81140" y="30930"/>
                </a:lnTo>
                <a:lnTo>
                  <a:pt x="81140" y="30940"/>
                </a:lnTo>
                <a:lnTo>
                  <a:pt x="81150" y="30960"/>
                </a:lnTo>
                <a:lnTo>
                  <a:pt x="81160" y="30960"/>
                </a:lnTo>
                <a:lnTo>
                  <a:pt x="81170" y="30980"/>
                </a:lnTo>
                <a:lnTo>
                  <a:pt x="81170" y="30990"/>
                </a:lnTo>
                <a:lnTo>
                  <a:pt x="81180" y="30990"/>
                </a:lnTo>
                <a:lnTo>
                  <a:pt x="81200" y="31010"/>
                </a:lnTo>
                <a:lnTo>
                  <a:pt x="81220" y="31030"/>
                </a:lnTo>
                <a:lnTo>
                  <a:pt x="81230" y="31040"/>
                </a:lnTo>
                <a:lnTo>
                  <a:pt x="81240" y="31050"/>
                </a:lnTo>
                <a:lnTo>
                  <a:pt x="81250" y="31050"/>
                </a:lnTo>
                <a:lnTo>
                  <a:pt x="81260" y="31070"/>
                </a:lnTo>
                <a:lnTo>
                  <a:pt x="81260" y="31080"/>
                </a:lnTo>
                <a:lnTo>
                  <a:pt x="81260" y="31090"/>
                </a:lnTo>
                <a:lnTo>
                  <a:pt x="81250" y="31090"/>
                </a:lnTo>
                <a:lnTo>
                  <a:pt x="81220" y="31130"/>
                </a:lnTo>
                <a:lnTo>
                  <a:pt x="81220" y="31150"/>
                </a:lnTo>
                <a:lnTo>
                  <a:pt x="81220" y="31160"/>
                </a:lnTo>
                <a:lnTo>
                  <a:pt x="81230" y="31170"/>
                </a:lnTo>
                <a:lnTo>
                  <a:pt x="81250" y="31180"/>
                </a:lnTo>
                <a:lnTo>
                  <a:pt x="81250" y="31200"/>
                </a:lnTo>
                <a:lnTo>
                  <a:pt x="81240" y="31210"/>
                </a:lnTo>
                <a:lnTo>
                  <a:pt x="81230" y="31230"/>
                </a:lnTo>
                <a:lnTo>
                  <a:pt x="81230" y="31250"/>
                </a:lnTo>
                <a:lnTo>
                  <a:pt x="81230" y="31260"/>
                </a:lnTo>
                <a:lnTo>
                  <a:pt x="81240" y="31280"/>
                </a:lnTo>
                <a:lnTo>
                  <a:pt x="81270" y="31290"/>
                </a:lnTo>
                <a:lnTo>
                  <a:pt x="81280" y="31300"/>
                </a:lnTo>
                <a:lnTo>
                  <a:pt x="81290" y="31310"/>
                </a:lnTo>
                <a:lnTo>
                  <a:pt x="81310" y="31320"/>
                </a:lnTo>
                <a:lnTo>
                  <a:pt x="81310" y="31340"/>
                </a:lnTo>
                <a:lnTo>
                  <a:pt x="81290" y="31380"/>
                </a:lnTo>
                <a:lnTo>
                  <a:pt x="81280" y="31410"/>
                </a:lnTo>
                <a:lnTo>
                  <a:pt x="81270" y="31430"/>
                </a:lnTo>
                <a:lnTo>
                  <a:pt x="81270" y="31460"/>
                </a:lnTo>
                <a:lnTo>
                  <a:pt x="81250" y="31490"/>
                </a:lnTo>
                <a:lnTo>
                  <a:pt x="81250" y="31510"/>
                </a:lnTo>
                <a:lnTo>
                  <a:pt x="81240" y="31520"/>
                </a:lnTo>
                <a:lnTo>
                  <a:pt x="81250" y="31540"/>
                </a:lnTo>
                <a:lnTo>
                  <a:pt x="81260" y="31560"/>
                </a:lnTo>
                <a:lnTo>
                  <a:pt x="81280" y="31570"/>
                </a:lnTo>
                <a:lnTo>
                  <a:pt x="81290" y="31600"/>
                </a:lnTo>
                <a:lnTo>
                  <a:pt x="81300" y="31610"/>
                </a:lnTo>
                <a:lnTo>
                  <a:pt x="81290" y="31630"/>
                </a:lnTo>
                <a:lnTo>
                  <a:pt x="81290" y="31660"/>
                </a:lnTo>
                <a:lnTo>
                  <a:pt x="81270" y="31670"/>
                </a:lnTo>
                <a:lnTo>
                  <a:pt x="81260" y="31680"/>
                </a:lnTo>
                <a:lnTo>
                  <a:pt x="81260" y="31690"/>
                </a:lnTo>
                <a:lnTo>
                  <a:pt x="81260" y="31710"/>
                </a:lnTo>
                <a:lnTo>
                  <a:pt x="81280" y="31750"/>
                </a:lnTo>
                <a:lnTo>
                  <a:pt x="81280" y="31770"/>
                </a:lnTo>
                <a:lnTo>
                  <a:pt x="81270" y="31780"/>
                </a:lnTo>
                <a:lnTo>
                  <a:pt x="81270" y="31790"/>
                </a:lnTo>
                <a:lnTo>
                  <a:pt x="81280" y="31810"/>
                </a:lnTo>
                <a:lnTo>
                  <a:pt x="81330" y="31860"/>
                </a:lnTo>
                <a:lnTo>
                  <a:pt x="81340" y="31860"/>
                </a:lnTo>
                <a:lnTo>
                  <a:pt x="81390" y="31910"/>
                </a:lnTo>
                <a:lnTo>
                  <a:pt x="81420" y="31920"/>
                </a:lnTo>
                <a:lnTo>
                  <a:pt x="81440" y="31930"/>
                </a:lnTo>
                <a:lnTo>
                  <a:pt x="81470" y="31950"/>
                </a:lnTo>
                <a:lnTo>
                  <a:pt x="81480" y="31950"/>
                </a:lnTo>
                <a:lnTo>
                  <a:pt x="81490" y="31960"/>
                </a:lnTo>
                <a:lnTo>
                  <a:pt x="81500" y="31970"/>
                </a:lnTo>
                <a:lnTo>
                  <a:pt x="81510" y="31990"/>
                </a:lnTo>
                <a:lnTo>
                  <a:pt x="81530" y="32010"/>
                </a:lnTo>
                <a:lnTo>
                  <a:pt x="81550" y="32030"/>
                </a:lnTo>
                <a:lnTo>
                  <a:pt x="81600" y="32040"/>
                </a:lnTo>
                <a:lnTo>
                  <a:pt x="81610" y="32050"/>
                </a:lnTo>
                <a:lnTo>
                  <a:pt x="81630" y="32070"/>
                </a:lnTo>
                <a:lnTo>
                  <a:pt x="81640" y="32090"/>
                </a:lnTo>
                <a:lnTo>
                  <a:pt x="81650" y="32110"/>
                </a:lnTo>
                <a:lnTo>
                  <a:pt x="81660" y="32110"/>
                </a:lnTo>
                <a:lnTo>
                  <a:pt x="81680" y="32100"/>
                </a:lnTo>
                <a:lnTo>
                  <a:pt x="81690" y="32100"/>
                </a:lnTo>
                <a:lnTo>
                  <a:pt x="81710" y="32100"/>
                </a:lnTo>
                <a:lnTo>
                  <a:pt x="81770" y="32110"/>
                </a:lnTo>
                <a:lnTo>
                  <a:pt x="81790" y="32130"/>
                </a:lnTo>
                <a:lnTo>
                  <a:pt x="81810" y="32140"/>
                </a:lnTo>
                <a:lnTo>
                  <a:pt x="81840" y="32180"/>
                </a:lnTo>
                <a:lnTo>
                  <a:pt x="81860" y="32210"/>
                </a:lnTo>
                <a:lnTo>
                  <a:pt x="81870" y="32240"/>
                </a:lnTo>
                <a:lnTo>
                  <a:pt x="81870" y="32260"/>
                </a:lnTo>
                <a:lnTo>
                  <a:pt x="81860" y="32280"/>
                </a:lnTo>
                <a:lnTo>
                  <a:pt x="81870" y="32300"/>
                </a:lnTo>
                <a:lnTo>
                  <a:pt x="81890" y="32320"/>
                </a:lnTo>
                <a:lnTo>
                  <a:pt x="81920" y="32340"/>
                </a:lnTo>
                <a:lnTo>
                  <a:pt x="81930" y="32370"/>
                </a:lnTo>
                <a:lnTo>
                  <a:pt x="81950" y="32390"/>
                </a:lnTo>
                <a:lnTo>
                  <a:pt x="81960" y="32420"/>
                </a:lnTo>
                <a:lnTo>
                  <a:pt x="81970" y="32430"/>
                </a:lnTo>
                <a:lnTo>
                  <a:pt x="81980" y="32440"/>
                </a:lnTo>
                <a:lnTo>
                  <a:pt x="82020" y="32460"/>
                </a:lnTo>
                <a:lnTo>
                  <a:pt x="82040" y="32460"/>
                </a:lnTo>
                <a:lnTo>
                  <a:pt x="82100" y="32460"/>
                </a:lnTo>
                <a:lnTo>
                  <a:pt x="82170" y="32450"/>
                </a:lnTo>
                <a:lnTo>
                  <a:pt x="82230" y="32440"/>
                </a:lnTo>
                <a:lnTo>
                  <a:pt x="82270" y="32440"/>
                </a:lnTo>
                <a:lnTo>
                  <a:pt x="82300" y="32440"/>
                </a:lnTo>
                <a:lnTo>
                  <a:pt x="82320" y="32450"/>
                </a:lnTo>
                <a:lnTo>
                  <a:pt x="82340" y="32440"/>
                </a:lnTo>
                <a:lnTo>
                  <a:pt x="82370" y="32440"/>
                </a:lnTo>
                <a:lnTo>
                  <a:pt x="82380" y="32450"/>
                </a:lnTo>
                <a:lnTo>
                  <a:pt x="82400" y="32460"/>
                </a:lnTo>
                <a:lnTo>
                  <a:pt x="82420" y="32460"/>
                </a:lnTo>
                <a:lnTo>
                  <a:pt x="82440" y="32440"/>
                </a:lnTo>
                <a:lnTo>
                  <a:pt x="82460" y="32450"/>
                </a:lnTo>
                <a:lnTo>
                  <a:pt x="82460" y="32470"/>
                </a:lnTo>
                <a:lnTo>
                  <a:pt x="82460" y="32490"/>
                </a:lnTo>
                <a:lnTo>
                  <a:pt x="82460" y="32520"/>
                </a:lnTo>
                <a:lnTo>
                  <a:pt x="82480" y="32550"/>
                </a:lnTo>
                <a:lnTo>
                  <a:pt x="82500" y="32560"/>
                </a:lnTo>
                <a:lnTo>
                  <a:pt x="82520" y="32580"/>
                </a:lnTo>
                <a:lnTo>
                  <a:pt x="82530" y="32600"/>
                </a:lnTo>
                <a:lnTo>
                  <a:pt x="82540" y="32610"/>
                </a:lnTo>
                <a:lnTo>
                  <a:pt x="82550" y="32630"/>
                </a:lnTo>
                <a:lnTo>
                  <a:pt x="82550" y="32650"/>
                </a:lnTo>
                <a:lnTo>
                  <a:pt x="82550" y="32680"/>
                </a:lnTo>
                <a:lnTo>
                  <a:pt x="82540" y="32690"/>
                </a:lnTo>
                <a:lnTo>
                  <a:pt x="82530" y="32710"/>
                </a:lnTo>
                <a:lnTo>
                  <a:pt x="82520" y="32730"/>
                </a:lnTo>
                <a:lnTo>
                  <a:pt x="82530" y="32750"/>
                </a:lnTo>
                <a:lnTo>
                  <a:pt x="82550" y="32780"/>
                </a:lnTo>
                <a:lnTo>
                  <a:pt x="82570" y="32790"/>
                </a:lnTo>
                <a:lnTo>
                  <a:pt x="82580" y="32800"/>
                </a:lnTo>
                <a:lnTo>
                  <a:pt x="82610" y="32830"/>
                </a:lnTo>
                <a:lnTo>
                  <a:pt x="82640" y="32850"/>
                </a:lnTo>
                <a:lnTo>
                  <a:pt x="82660" y="32860"/>
                </a:lnTo>
                <a:lnTo>
                  <a:pt x="82680" y="32870"/>
                </a:lnTo>
                <a:lnTo>
                  <a:pt x="82740" y="32810"/>
                </a:lnTo>
                <a:lnTo>
                  <a:pt x="82750" y="32780"/>
                </a:lnTo>
                <a:lnTo>
                  <a:pt x="82770" y="32730"/>
                </a:lnTo>
                <a:lnTo>
                  <a:pt x="82780" y="32700"/>
                </a:lnTo>
                <a:lnTo>
                  <a:pt x="82790" y="32680"/>
                </a:lnTo>
                <a:lnTo>
                  <a:pt x="82790" y="32670"/>
                </a:lnTo>
                <a:lnTo>
                  <a:pt x="82810" y="32660"/>
                </a:lnTo>
                <a:lnTo>
                  <a:pt x="82840" y="32660"/>
                </a:lnTo>
                <a:lnTo>
                  <a:pt x="82870" y="32680"/>
                </a:lnTo>
                <a:lnTo>
                  <a:pt x="82900" y="32670"/>
                </a:lnTo>
                <a:lnTo>
                  <a:pt x="82920" y="32660"/>
                </a:lnTo>
                <a:lnTo>
                  <a:pt x="82950" y="32640"/>
                </a:lnTo>
                <a:lnTo>
                  <a:pt x="82970" y="32620"/>
                </a:lnTo>
                <a:lnTo>
                  <a:pt x="82980" y="32620"/>
                </a:lnTo>
                <a:lnTo>
                  <a:pt x="82980" y="32640"/>
                </a:lnTo>
                <a:lnTo>
                  <a:pt x="83000" y="32680"/>
                </a:lnTo>
                <a:lnTo>
                  <a:pt x="83010" y="32690"/>
                </a:lnTo>
                <a:lnTo>
                  <a:pt x="83020" y="32680"/>
                </a:lnTo>
                <a:lnTo>
                  <a:pt x="83040" y="32670"/>
                </a:lnTo>
                <a:lnTo>
                  <a:pt x="83070" y="32660"/>
                </a:lnTo>
                <a:lnTo>
                  <a:pt x="83090" y="32620"/>
                </a:lnTo>
                <a:lnTo>
                  <a:pt x="83100" y="32590"/>
                </a:lnTo>
                <a:lnTo>
                  <a:pt x="83120" y="32570"/>
                </a:lnTo>
                <a:lnTo>
                  <a:pt x="83150" y="32570"/>
                </a:lnTo>
                <a:lnTo>
                  <a:pt x="83170" y="32560"/>
                </a:lnTo>
                <a:lnTo>
                  <a:pt x="83200" y="32520"/>
                </a:lnTo>
                <a:lnTo>
                  <a:pt x="83220" y="32510"/>
                </a:lnTo>
                <a:lnTo>
                  <a:pt x="83250" y="32500"/>
                </a:lnTo>
                <a:lnTo>
                  <a:pt x="83290" y="32510"/>
                </a:lnTo>
                <a:lnTo>
                  <a:pt x="83310" y="32510"/>
                </a:lnTo>
                <a:lnTo>
                  <a:pt x="83320" y="32540"/>
                </a:lnTo>
                <a:lnTo>
                  <a:pt x="83350" y="32560"/>
                </a:lnTo>
                <a:lnTo>
                  <a:pt x="83380" y="32570"/>
                </a:lnTo>
                <a:lnTo>
                  <a:pt x="83420" y="32620"/>
                </a:lnTo>
                <a:lnTo>
                  <a:pt x="83470" y="32650"/>
                </a:lnTo>
                <a:lnTo>
                  <a:pt x="83500" y="32650"/>
                </a:lnTo>
                <a:lnTo>
                  <a:pt x="83540" y="32640"/>
                </a:lnTo>
                <a:lnTo>
                  <a:pt x="83570" y="32630"/>
                </a:lnTo>
                <a:lnTo>
                  <a:pt x="83610" y="32650"/>
                </a:lnTo>
                <a:lnTo>
                  <a:pt x="83650" y="32690"/>
                </a:lnTo>
                <a:lnTo>
                  <a:pt x="83690" y="32690"/>
                </a:lnTo>
                <a:lnTo>
                  <a:pt x="83740" y="32660"/>
                </a:lnTo>
                <a:lnTo>
                  <a:pt x="83770" y="32640"/>
                </a:lnTo>
                <a:lnTo>
                  <a:pt x="83780" y="32600"/>
                </a:lnTo>
                <a:lnTo>
                  <a:pt x="83790" y="32560"/>
                </a:lnTo>
                <a:lnTo>
                  <a:pt x="83810" y="32550"/>
                </a:lnTo>
                <a:lnTo>
                  <a:pt x="83840" y="32550"/>
                </a:lnTo>
                <a:lnTo>
                  <a:pt x="83880" y="32560"/>
                </a:lnTo>
                <a:lnTo>
                  <a:pt x="83910" y="32560"/>
                </a:lnTo>
                <a:lnTo>
                  <a:pt x="83940" y="32560"/>
                </a:lnTo>
                <a:lnTo>
                  <a:pt x="83960" y="32540"/>
                </a:lnTo>
                <a:lnTo>
                  <a:pt x="83970" y="32510"/>
                </a:lnTo>
                <a:lnTo>
                  <a:pt x="83990" y="32480"/>
                </a:lnTo>
                <a:lnTo>
                  <a:pt x="84020" y="32480"/>
                </a:lnTo>
                <a:lnTo>
                  <a:pt x="84040" y="32480"/>
                </a:lnTo>
                <a:lnTo>
                  <a:pt x="84080" y="32440"/>
                </a:lnTo>
                <a:lnTo>
                  <a:pt x="84080" y="32420"/>
                </a:lnTo>
                <a:lnTo>
                  <a:pt x="84070" y="32400"/>
                </a:lnTo>
                <a:lnTo>
                  <a:pt x="84080" y="32380"/>
                </a:lnTo>
                <a:lnTo>
                  <a:pt x="84080" y="32360"/>
                </a:lnTo>
                <a:lnTo>
                  <a:pt x="84070" y="32320"/>
                </a:lnTo>
                <a:lnTo>
                  <a:pt x="84070" y="32310"/>
                </a:lnTo>
                <a:lnTo>
                  <a:pt x="84090" y="32280"/>
                </a:lnTo>
                <a:lnTo>
                  <a:pt x="84090" y="32260"/>
                </a:lnTo>
                <a:lnTo>
                  <a:pt x="84090" y="32240"/>
                </a:lnTo>
                <a:lnTo>
                  <a:pt x="84100" y="32230"/>
                </a:lnTo>
                <a:lnTo>
                  <a:pt x="84110" y="32220"/>
                </a:lnTo>
                <a:lnTo>
                  <a:pt x="84150" y="32230"/>
                </a:lnTo>
                <a:lnTo>
                  <a:pt x="84170" y="32220"/>
                </a:lnTo>
                <a:lnTo>
                  <a:pt x="84200" y="32200"/>
                </a:lnTo>
                <a:lnTo>
                  <a:pt x="84220" y="32210"/>
                </a:lnTo>
                <a:lnTo>
                  <a:pt x="84240" y="32220"/>
                </a:lnTo>
                <a:lnTo>
                  <a:pt x="84260" y="32240"/>
                </a:lnTo>
                <a:lnTo>
                  <a:pt x="84280" y="32260"/>
                </a:lnTo>
                <a:lnTo>
                  <a:pt x="84300" y="32270"/>
                </a:lnTo>
                <a:lnTo>
                  <a:pt x="84310" y="32290"/>
                </a:lnTo>
                <a:lnTo>
                  <a:pt x="84330" y="32300"/>
                </a:lnTo>
                <a:lnTo>
                  <a:pt x="84370" y="32300"/>
                </a:lnTo>
                <a:lnTo>
                  <a:pt x="84400" y="32330"/>
                </a:lnTo>
                <a:lnTo>
                  <a:pt x="84430" y="32330"/>
                </a:lnTo>
                <a:lnTo>
                  <a:pt x="84450" y="32330"/>
                </a:lnTo>
                <a:lnTo>
                  <a:pt x="84480" y="32320"/>
                </a:lnTo>
                <a:lnTo>
                  <a:pt x="84510" y="32320"/>
                </a:lnTo>
                <a:lnTo>
                  <a:pt x="84530" y="32330"/>
                </a:lnTo>
                <a:lnTo>
                  <a:pt x="84550" y="32330"/>
                </a:lnTo>
                <a:lnTo>
                  <a:pt x="84580" y="32350"/>
                </a:lnTo>
                <a:lnTo>
                  <a:pt x="84600" y="32370"/>
                </a:lnTo>
                <a:lnTo>
                  <a:pt x="84610" y="32370"/>
                </a:lnTo>
                <a:lnTo>
                  <a:pt x="84620" y="32400"/>
                </a:lnTo>
                <a:lnTo>
                  <a:pt x="84640" y="32430"/>
                </a:lnTo>
                <a:lnTo>
                  <a:pt x="84660" y="32440"/>
                </a:lnTo>
                <a:lnTo>
                  <a:pt x="84690" y="32440"/>
                </a:lnTo>
                <a:lnTo>
                  <a:pt x="84710" y="32440"/>
                </a:lnTo>
                <a:lnTo>
                  <a:pt x="84720" y="32460"/>
                </a:lnTo>
                <a:lnTo>
                  <a:pt x="84750" y="32480"/>
                </a:lnTo>
                <a:lnTo>
                  <a:pt x="84760" y="32500"/>
                </a:lnTo>
                <a:lnTo>
                  <a:pt x="84750" y="32520"/>
                </a:lnTo>
                <a:lnTo>
                  <a:pt x="84760" y="32550"/>
                </a:lnTo>
                <a:lnTo>
                  <a:pt x="84740" y="32560"/>
                </a:lnTo>
                <a:lnTo>
                  <a:pt x="84730" y="32580"/>
                </a:lnTo>
                <a:lnTo>
                  <a:pt x="84720" y="32600"/>
                </a:lnTo>
                <a:lnTo>
                  <a:pt x="84730" y="32640"/>
                </a:lnTo>
                <a:lnTo>
                  <a:pt x="84740" y="32670"/>
                </a:lnTo>
                <a:lnTo>
                  <a:pt x="84740" y="32700"/>
                </a:lnTo>
                <a:lnTo>
                  <a:pt x="84760" y="32710"/>
                </a:lnTo>
                <a:lnTo>
                  <a:pt x="84770" y="32730"/>
                </a:lnTo>
                <a:lnTo>
                  <a:pt x="84790" y="32750"/>
                </a:lnTo>
                <a:lnTo>
                  <a:pt x="84790" y="32770"/>
                </a:lnTo>
                <a:lnTo>
                  <a:pt x="84790" y="32790"/>
                </a:lnTo>
                <a:lnTo>
                  <a:pt x="84790" y="32810"/>
                </a:lnTo>
                <a:lnTo>
                  <a:pt x="84820" y="32810"/>
                </a:lnTo>
                <a:lnTo>
                  <a:pt x="84830" y="32830"/>
                </a:lnTo>
                <a:lnTo>
                  <a:pt x="84860" y="32830"/>
                </a:lnTo>
                <a:lnTo>
                  <a:pt x="84870" y="32820"/>
                </a:lnTo>
                <a:lnTo>
                  <a:pt x="84900" y="32820"/>
                </a:lnTo>
                <a:lnTo>
                  <a:pt x="84920" y="32840"/>
                </a:lnTo>
                <a:lnTo>
                  <a:pt x="84910" y="32860"/>
                </a:lnTo>
                <a:lnTo>
                  <a:pt x="84910" y="32880"/>
                </a:lnTo>
                <a:lnTo>
                  <a:pt x="84920" y="32890"/>
                </a:lnTo>
                <a:lnTo>
                  <a:pt x="84940" y="32890"/>
                </a:lnTo>
                <a:lnTo>
                  <a:pt x="84960" y="32890"/>
                </a:lnTo>
                <a:lnTo>
                  <a:pt x="84960" y="32910"/>
                </a:lnTo>
                <a:lnTo>
                  <a:pt x="84950" y="32930"/>
                </a:lnTo>
                <a:lnTo>
                  <a:pt x="84970" y="32940"/>
                </a:lnTo>
                <a:lnTo>
                  <a:pt x="84990" y="32960"/>
                </a:lnTo>
                <a:lnTo>
                  <a:pt x="85010" y="32980"/>
                </a:lnTo>
                <a:lnTo>
                  <a:pt x="85020" y="33000"/>
                </a:lnTo>
                <a:lnTo>
                  <a:pt x="85010" y="33020"/>
                </a:lnTo>
                <a:lnTo>
                  <a:pt x="85000" y="33030"/>
                </a:lnTo>
                <a:lnTo>
                  <a:pt x="84990" y="33050"/>
                </a:lnTo>
                <a:lnTo>
                  <a:pt x="84990" y="33080"/>
                </a:lnTo>
                <a:lnTo>
                  <a:pt x="85000" y="33110"/>
                </a:lnTo>
                <a:lnTo>
                  <a:pt x="85030" y="33160"/>
                </a:lnTo>
                <a:lnTo>
                  <a:pt x="85060" y="33180"/>
                </a:lnTo>
                <a:lnTo>
                  <a:pt x="85080" y="33190"/>
                </a:lnTo>
                <a:lnTo>
                  <a:pt x="85090" y="33200"/>
                </a:lnTo>
                <a:lnTo>
                  <a:pt x="85100" y="33230"/>
                </a:lnTo>
                <a:lnTo>
                  <a:pt x="85120" y="33230"/>
                </a:lnTo>
                <a:lnTo>
                  <a:pt x="85140" y="33220"/>
                </a:lnTo>
                <a:lnTo>
                  <a:pt x="85180" y="33210"/>
                </a:lnTo>
                <a:lnTo>
                  <a:pt x="85210" y="33220"/>
                </a:lnTo>
                <a:lnTo>
                  <a:pt x="85210" y="33240"/>
                </a:lnTo>
                <a:lnTo>
                  <a:pt x="85230" y="33280"/>
                </a:lnTo>
                <a:lnTo>
                  <a:pt x="85250" y="33310"/>
                </a:lnTo>
                <a:lnTo>
                  <a:pt x="85250" y="33340"/>
                </a:lnTo>
                <a:lnTo>
                  <a:pt x="85250" y="33370"/>
                </a:lnTo>
                <a:lnTo>
                  <a:pt x="85250" y="33410"/>
                </a:lnTo>
                <a:lnTo>
                  <a:pt x="85220" y="33450"/>
                </a:lnTo>
                <a:lnTo>
                  <a:pt x="85200" y="33480"/>
                </a:lnTo>
                <a:lnTo>
                  <a:pt x="85180" y="33500"/>
                </a:lnTo>
                <a:lnTo>
                  <a:pt x="85170" y="33500"/>
                </a:lnTo>
                <a:lnTo>
                  <a:pt x="85150" y="33500"/>
                </a:lnTo>
                <a:lnTo>
                  <a:pt x="85130" y="33520"/>
                </a:lnTo>
                <a:lnTo>
                  <a:pt x="85120" y="33550"/>
                </a:lnTo>
                <a:lnTo>
                  <a:pt x="85130" y="33580"/>
                </a:lnTo>
                <a:lnTo>
                  <a:pt x="85150" y="33630"/>
                </a:lnTo>
                <a:lnTo>
                  <a:pt x="85160" y="33670"/>
                </a:lnTo>
                <a:lnTo>
                  <a:pt x="85160" y="33720"/>
                </a:lnTo>
                <a:lnTo>
                  <a:pt x="85160" y="33750"/>
                </a:lnTo>
                <a:lnTo>
                  <a:pt x="85150" y="33780"/>
                </a:lnTo>
                <a:lnTo>
                  <a:pt x="85150" y="33800"/>
                </a:lnTo>
                <a:lnTo>
                  <a:pt x="85130" y="33850"/>
                </a:lnTo>
                <a:lnTo>
                  <a:pt x="85120" y="33880"/>
                </a:lnTo>
                <a:lnTo>
                  <a:pt x="85120" y="33910"/>
                </a:lnTo>
                <a:lnTo>
                  <a:pt x="85120" y="33920"/>
                </a:lnTo>
                <a:lnTo>
                  <a:pt x="85140" y="33920"/>
                </a:lnTo>
                <a:lnTo>
                  <a:pt x="85200" y="33890"/>
                </a:lnTo>
                <a:lnTo>
                  <a:pt x="85230" y="33860"/>
                </a:lnTo>
                <a:lnTo>
                  <a:pt x="85240" y="33840"/>
                </a:lnTo>
                <a:lnTo>
                  <a:pt x="85240" y="33780"/>
                </a:lnTo>
                <a:lnTo>
                  <a:pt x="85240" y="33770"/>
                </a:lnTo>
                <a:lnTo>
                  <a:pt x="85230" y="33740"/>
                </a:lnTo>
                <a:lnTo>
                  <a:pt x="85240" y="33720"/>
                </a:lnTo>
                <a:lnTo>
                  <a:pt x="85250" y="33710"/>
                </a:lnTo>
                <a:lnTo>
                  <a:pt x="85260" y="33700"/>
                </a:lnTo>
                <a:lnTo>
                  <a:pt x="85280" y="33690"/>
                </a:lnTo>
                <a:lnTo>
                  <a:pt x="85310" y="33650"/>
                </a:lnTo>
                <a:lnTo>
                  <a:pt x="85340" y="33640"/>
                </a:lnTo>
                <a:lnTo>
                  <a:pt x="85380" y="33650"/>
                </a:lnTo>
                <a:lnTo>
                  <a:pt x="85430" y="33640"/>
                </a:lnTo>
                <a:lnTo>
                  <a:pt x="85460" y="33630"/>
                </a:lnTo>
                <a:lnTo>
                  <a:pt x="85480" y="33600"/>
                </a:lnTo>
                <a:lnTo>
                  <a:pt x="85510" y="33570"/>
                </a:lnTo>
                <a:lnTo>
                  <a:pt x="85530" y="33560"/>
                </a:lnTo>
                <a:lnTo>
                  <a:pt x="85570" y="33570"/>
                </a:lnTo>
                <a:lnTo>
                  <a:pt x="85580" y="33560"/>
                </a:lnTo>
                <a:lnTo>
                  <a:pt x="85590" y="33540"/>
                </a:lnTo>
                <a:lnTo>
                  <a:pt x="85600" y="33530"/>
                </a:lnTo>
                <a:lnTo>
                  <a:pt x="85620" y="33510"/>
                </a:lnTo>
                <a:lnTo>
                  <a:pt x="85640" y="33510"/>
                </a:lnTo>
                <a:lnTo>
                  <a:pt x="85660" y="33510"/>
                </a:lnTo>
                <a:lnTo>
                  <a:pt x="85680" y="33540"/>
                </a:lnTo>
                <a:lnTo>
                  <a:pt x="85690" y="33540"/>
                </a:lnTo>
                <a:lnTo>
                  <a:pt x="85740" y="33570"/>
                </a:lnTo>
                <a:lnTo>
                  <a:pt x="85780" y="33550"/>
                </a:lnTo>
                <a:lnTo>
                  <a:pt x="85810" y="33550"/>
                </a:lnTo>
                <a:lnTo>
                  <a:pt x="85830" y="33560"/>
                </a:lnTo>
                <a:lnTo>
                  <a:pt x="85860" y="33570"/>
                </a:lnTo>
                <a:lnTo>
                  <a:pt x="85880" y="33570"/>
                </a:lnTo>
                <a:lnTo>
                  <a:pt x="85890" y="33540"/>
                </a:lnTo>
                <a:lnTo>
                  <a:pt x="85900" y="33530"/>
                </a:lnTo>
                <a:lnTo>
                  <a:pt x="85920" y="33530"/>
                </a:lnTo>
                <a:lnTo>
                  <a:pt x="85940" y="33560"/>
                </a:lnTo>
                <a:lnTo>
                  <a:pt x="85950" y="33590"/>
                </a:lnTo>
                <a:lnTo>
                  <a:pt x="85980" y="33620"/>
                </a:lnTo>
                <a:lnTo>
                  <a:pt x="86000" y="33670"/>
                </a:lnTo>
                <a:lnTo>
                  <a:pt x="86010" y="33710"/>
                </a:lnTo>
                <a:lnTo>
                  <a:pt x="86030" y="33720"/>
                </a:lnTo>
                <a:lnTo>
                  <a:pt x="86080" y="33750"/>
                </a:lnTo>
                <a:lnTo>
                  <a:pt x="86110" y="33790"/>
                </a:lnTo>
                <a:lnTo>
                  <a:pt x="86110" y="33810"/>
                </a:lnTo>
                <a:lnTo>
                  <a:pt x="86110" y="33840"/>
                </a:lnTo>
                <a:lnTo>
                  <a:pt x="86110" y="33850"/>
                </a:lnTo>
                <a:lnTo>
                  <a:pt x="86130" y="33860"/>
                </a:lnTo>
                <a:lnTo>
                  <a:pt x="86130" y="33870"/>
                </a:lnTo>
                <a:lnTo>
                  <a:pt x="86140" y="33880"/>
                </a:lnTo>
                <a:lnTo>
                  <a:pt x="86150" y="33900"/>
                </a:lnTo>
                <a:lnTo>
                  <a:pt x="86210" y="33890"/>
                </a:lnTo>
                <a:lnTo>
                  <a:pt x="86250" y="33880"/>
                </a:lnTo>
                <a:lnTo>
                  <a:pt x="86270" y="33900"/>
                </a:lnTo>
                <a:lnTo>
                  <a:pt x="86320" y="33900"/>
                </a:lnTo>
                <a:lnTo>
                  <a:pt x="86350" y="33890"/>
                </a:lnTo>
                <a:lnTo>
                  <a:pt x="86360" y="33850"/>
                </a:lnTo>
                <a:lnTo>
                  <a:pt x="86380" y="33830"/>
                </a:lnTo>
                <a:lnTo>
                  <a:pt x="86410" y="33820"/>
                </a:lnTo>
                <a:lnTo>
                  <a:pt x="86440" y="33820"/>
                </a:lnTo>
                <a:lnTo>
                  <a:pt x="86450" y="33800"/>
                </a:lnTo>
                <a:lnTo>
                  <a:pt x="86470" y="33780"/>
                </a:lnTo>
                <a:lnTo>
                  <a:pt x="86500" y="33770"/>
                </a:lnTo>
                <a:lnTo>
                  <a:pt x="86520" y="33780"/>
                </a:lnTo>
                <a:lnTo>
                  <a:pt x="86550" y="33790"/>
                </a:lnTo>
                <a:lnTo>
                  <a:pt x="86570" y="33800"/>
                </a:lnTo>
                <a:lnTo>
                  <a:pt x="86560" y="33820"/>
                </a:lnTo>
                <a:lnTo>
                  <a:pt x="86560" y="33830"/>
                </a:lnTo>
                <a:lnTo>
                  <a:pt x="86570" y="33830"/>
                </a:lnTo>
                <a:lnTo>
                  <a:pt x="86660" y="33800"/>
                </a:lnTo>
                <a:lnTo>
                  <a:pt x="86710" y="33770"/>
                </a:lnTo>
                <a:lnTo>
                  <a:pt x="86740" y="33760"/>
                </a:lnTo>
                <a:lnTo>
                  <a:pt x="86740" y="33740"/>
                </a:lnTo>
                <a:lnTo>
                  <a:pt x="86730" y="33720"/>
                </a:lnTo>
                <a:lnTo>
                  <a:pt x="86730" y="33700"/>
                </a:lnTo>
                <a:lnTo>
                  <a:pt x="86750" y="33650"/>
                </a:lnTo>
                <a:lnTo>
                  <a:pt x="86750" y="33610"/>
                </a:lnTo>
                <a:lnTo>
                  <a:pt x="86750" y="33600"/>
                </a:lnTo>
                <a:lnTo>
                  <a:pt x="86770" y="33560"/>
                </a:lnTo>
                <a:lnTo>
                  <a:pt x="86790" y="33530"/>
                </a:lnTo>
                <a:lnTo>
                  <a:pt x="86810" y="33510"/>
                </a:lnTo>
                <a:lnTo>
                  <a:pt x="86830" y="33500"/>
                </a:lnTo>
                <a:lnTo>
                  <a:pt x="86850" y="33500"/>
                </a:lnTo>
                <a:lnTo>
                  <a:pt x="86870" y="33510"/>
                </a:lnTo>
                <a:lnTo>
                  <a:pt x="86870" y="33530"/>
                </a:lnTo>
                <a:lnTo>
                  <a:pt x="86900" y="33540"/>
                </a:lnTo>
                <a:lnTo>
                  <a:pt x="86920" y="33560"/>
                </a:lnTo>
                <a:lnTo>
                  <a:pt x="86940" y="33580"/>
                </a:lnTo>
                <a:lnTo>
                  <a:pt x="86940" y="33600"/>
                </a:lnTo>
                <a:lnTo>
                  <a:pt x="86940" y="33620"/>
                </a:lnTo>
                <a:lnTo>
                  <a:pt x="86940" y="33630"/>
                </a:lnTo>
                <a:lnTo>
                  <a:pt x="86940" y="33650"/>
                </a:lnTo>
                <a:lnTo>
                  <a:pt x="86920" y="33670"/>
                </a:lnTo>
                <a:lnTo>
                  <a:pt x="86920" y="33690"/>
                </a:lnTo>
                <a:lnTo>
                  <a:pt x="86930" y="33710"/>
                </a:lnTo>
                <a:lnTo>
                  <a:pt x="86960" y="33730"/>
                </a:lnTo>
                <a:lnTo>
                  <a:pt x="86960" y="33750"/>
                </a:lnTo>
                <a:lnTo>
                  <a:pt x="86960" y="33770"/>
                </a:lnTo>
                <a:lnTo>
                  <a:pt x="86970" y="33790"/>
                </a:lnTo>
                <a:lnTo>
                  <a:pt x="86980" y="33850"/>
                </a:lnTo>
                <a:lnTo>
                  <a:pt x="87000" y="33870"/>
                </a:lnTo>
                <a:lnTo>
                  <a:pt x="87010" y="33900"/>
                </a:lnTo>
                <a:lnTo>
                  <a:pt x="87000" y="33910"/>
                </a:lnTo>
                <a:lnTo>
                  <a:pt x="87000" y="33940"/>
                </a:lnTo>
                <a:lnTo>
                  <a:pt x="87010" y="33950"/>
                </a:lnTo>
                <a:lnTo>
                  <a:pt x="87030" y="33960"/>
                </a:lnTo>
                <a:lnTo>
                  <a:pt x="87060" y="34010"/>
                </a:lnTo>
                <a:lnTo>
                  <a:pt x="87060" y="34030"/>
                </a:lnTo>
                <a:lnTo>
                  <a:pt x="87070" y="34050"/>
                </a:lnTo>
                <a:lnTo>
                  <a:pt x="87100" y="34070"/>
                </a:lnTo>
                <a:lnTo>
                  <a:pt x="87110" y="34090"/>
                </a:lnTo>
                <a:lnTo>
                  <a:pt x="87120" y="34110"/>
                </a:lnTo>
                <a:lnTo>
                  <a:pt x="87140" y="34110"/>
                </a:lnTo>
                <a:lnTo>
                  <a:pt x="87190" y="34100"/>
                </a:lnTo>
                <a:lnTo>
                  <a:pt x="87220" y="34100"/>
                </a:lnTo>
                <a:lnTo>
                  <a:pt x="87250" y="34100"/>
                </a:lnTo>
                <a:lnTo>
                  <a:pt x="87270" y="34110"/>
                </a:lnTo>
                <a:lnTo>
                  <a:pt x="87270" y="34120"/>
                </a:lnTo>
                <a:lnTo>
                  <a:pt x="87290" y="34130"/>
                </a:lnTo>
                <a:lnTo>
                  <a:pt x="87310" y="34140"/>
                </a:lnTo>
                <a:lnTo>
                  <a:pt x="87320" y="34150"/>
                </a:lnTo>
                <a:lnTo>
                  <a:pt x="87320" y="34180"/>
                </a:lnTo>
                <a:lnTo>
                  <a:pt x="87320" y="34190"/>
                </a:lnTo>
                <a:lnTo>
                  <a:pt x="87340" y="34210"/>
                </a:lnTo>
                <a:lnTo>
                  <a:pt x="87360" y="34210"/>
                </a:lnTo>
                <a:lnTo>
                  <a:pt x="87380" y="34220"/>
                </a:lnTo>
                <a:lnTo>
                  <a:pt x="87390" y="34230"/>
                </a:lnTo>
                <a:lnTo>
                  <a:pt x="87400" y="34230"/>
                </a:lnTo>
                <a:lnTo>
                  <a:pt x="87430" y="34240"/>
                </a:lnTo>
                <a:lnTo>
                  <a:pt x="87470" y="34230"/>
                </a:lnTo>
                <a:lnTo>
                  <a:pt x="87510" y="34240"/>
                </a:lnTo>
                <a:lnTo>
                  <a:pt x="87560" y="34250"/>
                </a:lnTo>
                <a:lnTo>
                  <a:pt x="87620" y="34270"/>
                </a:lnTo>
                <a:lnTo>
                  <a:pt x="87660" y="34270"/>
                </a:lnTo>
                <a:lnTo>
                  <a:pt x="87690" y="34270"/>
                </a:lnTo>
                <a:lnTo>
                  <a:pt x="87730" y="34250"/>
                </a:lnTo>
                <a:lnTo>
                  <a:pt x="87790" y="34250"/>
                </a:lnTo>
                <a:lnTo>
                  <a:pt x="87820" y="34260"/>
                </a:lnTo>
                <a:lnTo>
                  <a:pt x="87850" y="34280"/>
                </a:lnTo>
                <a:lnTo>
                  <a:pt x="87880" y="34290"/>
                </a:lnTo>
                <a:lnTo>
                  <a:pt x="87900" y="34310"/>
                </a:lnTo>
                <a:lnTo>
                  <a:pt x="87910" y="34320"/>
                </a:lnTo>
                <a:lnTo>
                  <a:pt x="87920" y="34340"/>
                </a:lnTo>
                <a:lnTo>
                  <a:pt x="87930" y="34330"/>
                </a:lnTo>
                <a:lnTo>
                  <a:pt x="87930" y="34310"/>
                </a:lnTo>
                <a:lnTo>
                  <a:pt x="87930" y="34300"/>
                </a:lnTo>
                <a:lnTo>
                  <a:pt x="87960" y="34300"/>
                </a:lnTo>
                <a:lnTo>
                  <a:pt x="88020" y="34300"/>
                </a:lnTo>
                <a:lnTo>
                  <a:pt x="88070" y="34300"/>
                </a:lnTo>
                <a:lnTo>
                  <a:pt x="88090" y="34310"/>
                </a:lnTo>
                <a:lnTo>
                  <a:pt x="88120" y="34340"/>
                </a:lnTo>
                <a:lnTo>
                  <a:pt x="88160" y="34350"/>
                </a:lnTo>
                <a:lnTo>
                  <a:pt x="88200" y="34350"/>
                </a:lnTo>
                <a:lnTo>
                  <a:pt x="88230" y="34370"/>
                </a:lnTo>
                <a:lnTo>
                  <a:pt x="88250" y="34360"/>
                </a:lnTo>
                <a:lnTo>
                  <a:pt x="88290" y="34360"/>
                </a:lnTo>
                <a:lnTo>
                  <a:pt x="88310" y="34360"/>
                </a:lnTo>
                <a:lnTo>
                  <a:pt x="88330" y="34360"/>
                </a:lnTo>
                <a:lnTo>
                  <a:pt x="88350" y="34380"/>
                </a:lnTo>
                <a:lnTo>
                  <a:pt x="88380" y="34380"/>
                </a:lnTo>
                <a:lnTo>
                  <a:pt x="88400" y="34380"/>
                </a:lnTo>
                <a:lnTo>
                  <a:pt x="88440" y="34370"/>
                </a:lnTo>
                <a:lnTo>
                  <a:pt x="88470" y="34380"/>
                </a:lnTo>
                <a:lnTo>
                  <a:pt x="88490" y="34400"/>
                </a:lnTo>
                <a:lnTo>
                  <a:pt x="88520" y="34410"/>
                </a:lnTo>
                <a:lnTo>
                  <a:pt x="88550" y="34420"/>
                </a:lnTo>
                <a:lnTo>
                  <a:pt x="88580" y="34440"/>
                </a:lnTo>
                <a:lnTo>
                  <a:pt x="88610" y="34550"/>
                </a:lnTo>
                <a:lnTo>
                  <a:pt x="88610" y="34560"/>
                </a:lnTo>
                <a:lnTo>
                  <a:pt x="88620" y="34570"/>
                </a:lnTo>
                <a:lnTo>
                  <a:pt x="88670" y="34600"/>
                </a:lnTo>
                <a:lnTo>
                  <a:pt x="88710" y="34620"/>
                </a:lnTo>
                <a:lnTo>
                  <a:pt x="88730" y="34640"/>
                </a:lnTo>
                <a:lnTo>
                  <a:pt x="88780" y="34680"/>
                </a:lnTo>
                <a:lnTo>
                  <a:pt x="88810" y="34700"/>
                </a:lnTo>
                <a:lnTo>
                  <a:pt x="88860" y="34700"/>
                </a:lnTo>
                <a:lnTo>
                  <a:pt x="88950" y="34720"/>
                </a:lnTo>
                <a:lnTo>
                  <a:pt x="88990" y="34740"/>
                </a:lnTo>
                <a:lnTo>
                  <a:pt x="89030" y="34750"/>
                </a:lnTo>
                <a:lnTo>
                  <a:pt x="89070" y="34770"/>
                </a:lnTo>
                <a:lnTo>
                  <a:pt x="89090" y="34790"/>
                </a:lnTo>
                <a:lnTo>
                  <a:pt x="89120" y="34820"/>
                </a:lnTo>
                <a:lnTo>
                  <a:pt x="89160" y="34830"/>
                </a:lnTo>
                <a:lnTo>
                  <a:pt x="89170" y="34840"/>
                </a:lnTo>
                <a:lnTo>
                  <a:pt x="89190" y="34850"/>
                </a:lnTo>
                <a:lnTo>
                  <a:pt x="89210" y="34880"/>
                </a:lnTo>
                <a:lnTo>
                  <a:pt x="89220" y="34890"/>
                </a:lnTo>
                <a:lnTo>
                  <a:pt x="89270" y="34910"/>
                </a:lnTo>
                <a:lnTo>
                  <a:pt x="89310" y="34920"/>
                </a:lnTo>
                <a:lnTo>
                  <a:pt x="89330" y="34930"/>
                </a:lnTo>
                <a:lnTo>
                  <a:pt x="89350" y="34970"/>
                </a:lnTo>
                <a:lnTo>
                  <a:pt x="89380" y="35010"/>
                </a:lnTo>
                <a:lnTo>
                  <a:pt x="89390" y="35010"/>
                </a:lnTo>
                <a:lnTo>
                  <a:pt x="89390" y="35020"/>
                </a:lnTo>
                <a:lnTo>
                  <a:pt x="89410" y="35030"/>
                </a:lnTo>
                <a:lnTo>
                  <a:pt x="89460" y="35040"/>
                </a:lnTo>
                <a:lnTo>
                  <a:pt x="89570" y="35070"/>
                </a:lnTo>
                <a:lnTo>
                  <a:pt x="89580" y="35070"/>
                </a:lnTo>
                <a:lnTo>
                  <a:pt x="89630" y="35090"/>
                </a:lnTo>
                <a:lnTo>
                  <a:pt x="89640" y="35090"/>
                </a:lnTo>
                <a:lnTo>
                  <a:pt x="89680" y="35110"/>
                </a:lnTo>
                <a:lnTo>
                  <a:pt x="89690" y="35120"/>
                </a:lnTo>
                <a:lnTo>
                  <a:pt x="89700" y="35120"/>
                </a:lnTo>
                <a:lnTo>
                  <a:pt x="89710" y="35120"/>
                </a:lnTo>
                <a:lnTo>
                  <a:pt x="89730" y="35110"/>
                </a:lnTo>
                <a:lnTo>
                  <a:pt x="89760" y="35110"/>
                </a:lnTo>
                <a:lnTo>
                  <a:pt x="89780" y="35110"/>
                </a:lnTo>
                <a:lnTo>
                  <a:pt x="89800" y="35110"/>
                </a:lnTo>
                <a:lnTo>
                  <a:pt x="89860" y="35110"/>
                </a:lnTo>
                <a:lnTo>
                  <a:pt x="89890" y="35120"/>
                </a:lnTo>
                <a:lnTo>
                  <a:pt x="89910" y="35120"/>
                </a:lnTo>
                <a:lnTo>
                  <a:pt x="89930" y="35130"/>
                </a:lnTo>
                <a:lnTo>
                  <a:pt x="89950" y="35140"/>
                </a:lnTo>
                <a:lnTo>
                  <a:pt x="89990" y="35150"/>
                </a:lnTo>
                <a:lnTo>
                  <a:pt x="90010" y="35170"/>
                </a:lnTo>
                <a:lnTo>
                  <a:pt x="90030" y="35240"/>
                </a:lnTo>
                <a:lnTo>
                  <a:pt x="90030" y="35250"/>
                </a:lnTo>
                <a:lnTo>
                  <a:pt x="90020" y="35270"/>
                </a:lnTo>
                <a:lnTo>
                  <a:pt x="90000" y="35300"/>
                </a:lnTo>
                <a:lnTo>
                  <a:pt x="89990" y="35330"/>
                </a:lnTo>
                <a:lnTo>
                  <a:pt x="89990" y="35340"/>
                </a:lnTo>
                <a:lnTo>
                  <a:pt x="89980" y="35360"/>
                </a:lnTo>
                <a:lnTo>
                  <a:pt x="89960" y="35400"/>
                </a:lnTo>
                <a:lnTo>
                  <a:pt x="89960" y="35430"/>
                </a:lnTo>
                <a:lnTo>
                  <a:pt x="89950" y="35460"/>
                </a:lnTo>
                <a:lnTo>
                  <a:pt x="89940" y="35510"/>
                </a:lnTo>
                <a:lnTo>
                  <a:pt x="89940" y="35520"/>
                </a:lnTo>
                <a:lnTo>
                  <a:pt x="89940" y="35550"/>
                </a:lnTo>
                <a:lnTo>
                  <a:pt x="89970" y="35610"/>
                </a:lnTo>
                <a:lnTo>
                  <a:pt x="89960" y="35660"/>
                </a:lnTo>
                <a:lnTo>
                  <a:pt x="89960" y="35700"/>
                </a:lnTo>
                <a:lnTo>
                  <a:pt x="89940" y="35730"/>
                </a:lnTo>
                <a:lnTo>
                  <a:pt x="89930" y="35740"/>
                </a:lnTo>
                <a:lnTo>
                  <a:pt x="89880" y="35850"/>
                </a:lnTo>
                <a:lnTo>
                  <a:pt x="89870" y="35880"/>
                </a:lnTo>
                <a:lnTo>
                  <a:pt x="89870" y="35920"/>
                </a:lnTo>
                <a:lnTo>
                  <a:pt x="89870" y="35950"/>
                </a:lnTo>
                <a:lnTo>
                  <a:pt x="89880" y="35980"/>
                </a:lnTo>
                <a:lnTo>
                  <a:pt x="89880" y="35990"/>
                </a:lnTo>
                <a:lnTo>
                  <a:pt x="89870" y="36000"/>
                </a:lnTo>
                <a:lnTo>
                  <a:pt x="89870" y="36020"/>
                </a:lnTo>
                <a:lnTo>
                  <a:pt x="89880" y="36080"/>
                </a:lnTo>
                <a:lnTo>
                  <a:pt x="89880" y="36090"/>
                </a:lnTo>
                <a:lnTo>
                  <a:pt x="89920" y="36150"/>
                </a:lnTo>
                <a:lnTo>
                  <a:pt x="89930" y="36180"/>
                </a:lnTo>
                <a:lnTo>
                  <a:pt x="89940" y="36210"/>
                </a:lnTo>
                <a:lnTo>
                  <a:pt x="89950" y="36230"/>
                </a:lnTo>
                <a:lnTo>
                  <a:pt x="89970" y="36240"/>
                </a:lnTo>
                <a:lnTo>
                  <a:pt x="89980" y="36250"/>
                </a:lnTo>
                <a:lnTo>
                  <a:pt x="89980" y="36260"/>
                </a:lnTo>
                <a:lnTo>
                  <a:pt x="89980" y="36280"/>
                </a:lnTo>
                <a:lnTo>
                  <a:pt x="89980" y="36350"/>
                </a:lnTo>
                <a:lnTo>
                  <a:pt x="89930" y="36430"/>
                </a:lnTo>
                <a:lnTo>
                  <a:pt x="89890" y="36480"/>
                </a:lnTo>
                <a:lnTo>
                  <a:pt x="89880" y="36610"/>
                </a:lnTo>
                <a:lnTo>
                  <a:pt x="89880" y="36650"/>
                </a:lnTo>
                <a:lnTo>
                  <a:pt x="89910" y="36720"/>
                </a:lnTo>
                <a:lnTo>
                  <a:pt x="89910" y="36730"/>
                </a:lnTo>
                <a:lnTo>
                  <a:pt x="89930" y="36770"/>
                </a:lnTo>
                <a:lnTo>
                  <a:pt x="89940" y="36780"/>
                </a:lnTo>
                <a:lnTo>
                  <a:pt x="89950" y="36800"/>
                </a:lnTo>
                <a:lnTo>
                  <a:pt x="89980" y="36840"/>
                </a:lnTo>
                <a:lnTo>
                  <a:pt x="90060" y="36930"/>
                </a:lnTo>
                <a:lnTo>
                  <a:pt x="90070" y="36960"/>
                </a:lnTo>
                <a:lnTo>
                  <a:pt x="90060" y="36990"/>
                </a:lnTo>
                <a:lnTo>
                  <a:pt x="90050" y="37000"/>
                </a:lnTo>
                <a:lnTo>
                  <a:pt x="90040" y="37050"/>
                </a:lnTo>
                <a:lnTo>
                  <a:pt x="90020" y="37070"/>
                </a:lnTo>
                <a:lnTo>
                  <a:pt x="90000" y="37090"/>
                </a:lnTo>
                <a:lnTo>
                  <a:pt x="89970" y="37130"/>
                </a:lnTo>
                <a:lnTo>
                  <a:pt x="89980" y="37170"/>
                </a:lnTo>
                <a:lnTo>
                  <a:pt x="89980" y="37200"/>
                </a:lnTo>
                <a:lnTo>
                  <a:pt x="89990" y="37220"/>
                </a:lnTo>
                <a:lnTo>
                  <a:pt x="90010" y="37240"/>
                </a:lnTo>
                <a:lnTo>
                  <a:pt x="90020" y="37260"/>
                </a:lnTo>
                <a:lnTo>
                  <a:pt x="90020" y="37300"/>
                </a:lnTo>
                <a:lnTo>
                  <a:pt x="90030" y="37320"/>
                </a:lnTo>
                <a:lnTo>
                  <a:pt x="90040" y="37350"/>
                </a:lnTo>
                <a:lnTo>
                  <a:pt x="90060" y="37380"/>
                </a:lnTo>
                <a:lnTo>
                  <a:pt x="90070" y="37400"/>
                </a:lnTo>
                <a:lnTo>
                  <a:pt x="90060" y="37420"/>
                </a:lnTo>
                <a:lnTo>
                  <a:pt x="90100" y="37480"/>
                </a:lnTo>
                <a:lnTo>
                  <a:pt x="90120" y="37530"/>
                </a:lnTo>
                <a:lnTo>
                  <a:pt x="90140" y="37590"/>
                </a:lnTo>
                <a:lnTo>
                  <a:pt x="90180" y="37650"/>
                </a:lnTo>
                <a:lnTo>
                  <a:pt x="90210" y="37720"/>
                </a:lnTo>
                <a:lnTo>
                  <a:pt x="90230" y="37760"/>
                </a:lnTo>
                <a:lnTo>
                  <a:pt x="90240" y="37800"/>
                </a:lnTo>
                <a:lnTo>
                  <a:pt x="90240" y="37830"/>
                </a:lnTo>
                <a:lnTo>
                  <a:pt x="90230" y="37870"/>
                </a:lnTo>
                <a:lnTo>
                  <a:pt x="90220" y="37910"/>
                </a:lnTo>
                <a:lnTo>
                  <a:pt x="90210" y="37930"/>
                </a:lnTo>
                <a:lnTo>
                  <a:pt x="90190" y="37950"/>
                </a:lnTo>
                <a:lnTo>
                  <a:pt x="90140" y="37970"/>
                </a:lnTo>
                <a:lnTo>
                  <a:pt x="90090" y="38000"/>
                </a:lnTo>
                <a:lnTo>
                  <a:pt x="90000" y="38060"/>
                </a:lnTo>
                <a:lnTo>
                  <a:pt x="89940" y="38080"/>
                </a:lnTo>
                <a:lnTo>
                  <a:pt x="89930" y="38090"/>
                </a:lnTo>
                <a:lnTo>
                  <a:pt x="89900" y="38150"/>
                </a:lnTo>
                <a:lnTo>
                  <a:pt x="89870" y="38220"/>
                </a:lnTo>
                <a:lnTo>
                  <a:pt x="89830" y="38310"/>
                </a:lnTo>
                <a:lnTo>
                  <a:pt x="89800" y="38370"/>
                </a:lnTo>
                <a:lnTo>
                  <a:pt x="89780" y="38440"/>
                </a:lnTo>
                <a:lnTo>
                  <a:pt x="89760" y="38490"/>
                </a:lnTo>
                <a:lnTo>
                  <a:pt x="89750" y="38530"/>
                </a:lnTo>
                <a:lnTo>
                  <a:pt x="89720" y="38550"/>
                </a:lnTo>
                <a:lnTo>
                  <a:pt x="89690" y="38590"/>
                </a:lnTo>
                <a:lnTo>
                  <a:pt x="89640" y="38630"/>
                </a:lnTo>
                <a:lnTo>
                  <a:pt x="89590" y="38670"/>
                </a:lnTo>
                <a:lnTo>
                  <a:pt x="89560" y="38710"/>
                </a:lnTo>
                <a:lnTo>
                  <a:pt x="89530" y="38740"/>
                </a:lnTo>
                <a:lnTo>
                  <a:pt x="89510" y="38750"/>
                </a:lnTo>
                <a:lnTo>
                  <a:pt x="89490" y="38770"/>
                </a:lnTo>
                <a:lnTo>
                  <a:pt x="89470" y="38780"/>
                </a:lnTo>
                <a:lnTo>
                  <a:pt x="89470" y="38790"/>
                </a:lnTo>
                <a:lnTo>
                  <a:pt x="89460" y="38800"/>
                </a:lnTo>
                <a:lnTo>
                  <a:pt x="89440" y="38820"/>
                </a:lnTo>
                <a:lnTo>
                  <a:pt x="89430" y="38820"/>
                </a:lnTo>
                <a:lnTo>
                  <a:pt x="89410" y="38830"/>
                </a:lnTo>
                <a:lnTo>
                  <a:pt x="89400" y="38860"/>
                </a:lnTo>
                <a:lnTo>
                  <a:pt x="89280" y="38970"/>
                </a:lnTo>
                <a:lnTo>
                  <a:pt x="89280" y="39070"/>
                </a:lnTo>
                <a:lnTo>
                  <a:pt x="89250" y="39100"/>
                </a:lnTo>
                <a:lnTo>
                  <a:pt x="89240" y="39160"/>
                </a:lnTo>
                <a:lnTo>
                  <a:pt x="89250" y="39180"/>
                </a:lnTo>
                <a:lnTo>
                  <a:pt x="89260" y="39200"/>
                </a:lnTo>
                <a:lnTo>
                  <a:pt x="89270" y="39210"/>
                </a:lnTo>
                <a:lnTo>
                  <a:pt x="89270" y="39250"/>
                </a:lnTo>
                <a:lnTo>
                  <a:pt x="89270" y="39270"/>
                </a:lnTo>
                <a:lnTo>
                  <a:pt x="89290" y="39300"/>
                </a:lnTo>
                <a:lnTo>
                  <a:pt x="89380" y="39330"/>
                </a:lnTo>
                <a:lnTo>
                  <a:pt x="89420" y="39360"/>
                </a:lnTo>
                <a:lnTo>
                  <a:pt x="89430" y="39370"/>
                </a:lnTo>
                <a:lnTo>
                  <a:pt x="89450" y="39370"/>
                </a:lnTo>
                <a:lnTo>
                  <a:pt x="89480" y="39370"/>
                </a:lnTo>
                <a:lnTo>
                  <a:pt x="89500" y="39370"/>
                </a:lnTo>
                <a:lnTo>
                  <a:pt x="89520" y="39390"/>
                </a:lnTo>
                <a:lnTo>
                  <a:pt x="89530" y="39400"/>
                </a:lnTo>
                <a:lnTo>
                  <a:pt x="89530" y="39420"/>
                </a:lnTo>
                <a:lnTo>
                  <a:pt x="89550" y="39440"/>
                </a:lnTo>
                <a:lnTo>
                  <a:pt x="89580" y="39460"/>
                </a:lnTo>
                <a:lnTo>
                  <a:pt x="89600" y="39480"/>
                </a:lnTo>
                <a:lnTo>
                  <a:pt x="89610" y="39490"/>
                </a:lnTo>
                <a:lnTo>
                  <a:pt x="89630" y="39500"/>
                </a:lnTo>
                <a:lnTo>
                  <a:pt x="89650" y="39500"/>
                </a:lnTo>
                <a:lnTo>
                  <a:pt x="89650" y="39510"/>
                </a:lnTo>
                <a:lnTo>
                  <a:pt x="89720" y="39560"/>
                </a:lnTo>
                <a:lnTo>
                  <a:pt x="89730" y="39570"/>
                </a:lnTo>
                <a:lnTo>
                  <a:pt x="89740" y="39570"/>
                </a:lnTo>
                <a:lnTo>
                  <a:pt x="89750" y="39590"/>
                </a:lnTo>
                <a:lnTo>
                  <a:pt x="89750" y="39600"/>
                </a:lnTo>
                <a:lnTo>
                  <a:pt x="89820" y="39640"/>
                </a:lnTo>
                <a:lnTo>
                  <a:pt x="89910" y="39670"/>
                </a:lnTo>
                <a:lnTo>
                  <a:pt x="89940" y="39710"/>
                </a:lnTo>
                <a:lnTo>
                  <a:pt x="89950" y="39730"/>
                </a:lnTo>
                <a:lnTo>
                  <a:pt x="89960" y="39740"/>
                </a:lnTo>
                <a:lnTo>
                  <a:pt x="89980" y="39750"/>
                </a:lnTo>
                <a:lnTo>
                  <a:pt x="90000" y="39780"/>
                </a:lnTo>
                <a:lnTo>
                  <a:pt x="90020" y="39790"/>
                </a:lnTo>
                <a:lnTo>
                  <a:pt x="90040" y="39800"/>
                </a:lnTo>
                <a:lnTo>
                  <a:pt x="90070" y="39820"/>
                </a:lnTo>
                <a:lnTo>
                  <a:pt x="90090" y="39830"/>
                </a:lnTo>
                <a:lnTo>
                  <a:pt x="90130" y="39850"/>
                </a:lnTo>
                <a:lnTo>
                  <a:pt x="90190" y="39930"/>
                </a:lnTo>
                <a:lnTo>
                  <a:pt x="90240" y="40010"/>
                </a:lnTo>
                <a:lnTo>
                  <a:pt x="90250" y="40040"/>
                </a:lnTo>
                <a:lnTo>
                  <a:pt x="90270" y="40050"/>
                </a:lnTo>
                <a:lnTo>
                  <a:pt x="90310" y="40050"/>
                </a:lnTo>
                <a:lnTo>
                  <a:pt x="90370" y="40050"/>
                </a:lnTo>
                <a:lnTo>
                  <a:pt x="90390" y="40050"/>
                </a:lnTo>
                <a:lnTo>
                  <a:pt x="90420" y="40060"/>
                </a:lnTo>
                <a:lnTo>
                  <a:pt x="90440" y="40090"/>
                </a:lnTo>
                <a:lnTo>
                  <a:pt x="90480" y="40120"/>
                </a:lnTo>
                <a:lnTo>
                  <a:pt x="90490" y="40130"/>
                </a:lnTo>
                <a:lnTo>
                  <a:pt x="90490" y="40150"/>
                </a:lnTo>
                <a:lnTo>
                  <a:pt x="90510" y="40180"/>
                </a:lnTo>
                <a:lnTo>
                  <a:pt x="90540" y="40200"/>
                </a:lnTo>
                <a:lnTo>
                  <a:pt x="90570" y="40230"/>
                </a:lnTo>
                <a:lnTo>
                  <a:pt x="90650" y="40210"/>
                </a:lnTo>
                <a:lnTo>
                  <a:pt x="90830" y="40170"/>
                </a:lnTo>
                <a:lnTo>
                  <a:pt x="90930" y="40150"/>
                </a:lnTo>
                <a:lnTo>
                  <a:pt x="90980" y="40140"/>
                </a:lnTo>
                <a:lnTo>
                  <a:pt x="91270" y="40080"/>
                </a:lnTo>
                <a:lnTo>
                  <a:pt x="91480" y="40040"/>
                </a:lnTo>
                <a:lnTo>
                  <a:pt x="91850" y="39960"/>
                </a:lnTo>
                <a:lnTo>
                  <a:pt x="92280" y="39880"/>
                </a:lnTo>
                <a:lnTo>
                  <a:pt x="92600" y="39810"/>
                </a:lnTo>
                <a:lnTo>
                  <a:pt x="94050" y="39510"/>
                </a:lnTo>
                <a:lnTo>
                  <a:pt x="94120" y="39480"/>
                </a:lnTo>
                <a:lnTo>
                  <a:pt x="94210" y="39460"/>
                </a:lnTo>
                <a:lnTo>
                  <a:pt x="94870" y="39330"/>
                </a:lnTo>
                <a:lnTo>
                  <a:pt x="95380" y="39220"/>
                </a:lnTo>
                <a:lnTo>
                  <a:pt x="95380" y="39230"/>
                </a:lnTo>
                <a:lnTo>
                  <a:pt x="95380" y="39920"/>
                </a:lnTo>
                <a:lnTo>
                  <a:pt x="95380" y="40640"/>
                </a:lnTo>
                <a:lnTo>
                  <a:pt x="95380" y="41360"/>
                </a:lnTo>
                <a:lnTo>
                  <a:pt x="95390" y="42080"/>
                </a:lnTo>
                <a:lnTo>
                  <a:pt x="95390" y="42090"/>
                </a:lnTo>
                <a:lnTo>
                  <a:pt x="95450" y="42090"/>
                </a:lnTo>
                <a:lnTo>
                  <a:pt x="95450" y="42450"/>
                </a:lnTo>
                <a:lnTo>
                  <a:pt x="95450" y="42870"/>
                </a:lnTo>
                <a:lnTo>
                  <a:pt x="95450" y="43300"/>
                </a:lnTo>
                <a:lnTo>
                  <a:pt x="95450" y="43710"/>
                </a:lnTo>
                <a:lnTo>
                  <a:pt x="95450" y="44150"/>
                </a:lnTo>
                <a:lnTo>
                  <a:pt x="95450" y="44560"/>
                </a:lnTo>
                <a:lnTo>
                  <a:pt x="95450" y="44980"/>
                </a:lnTo>
                <a:lnTo>
                  <a:pt x="95450" y="45410"/>
                </a:lnTo>
                <a:lnTo>
                  <a:pt x="95450" y="45600"/>
                </a:lnTo>
                <a:lnTo>
                  <a:pt x="95450" y="45810"/>
                </a:lnTo>
                <a:lnTo>
                  <a:pt x="95440" y="45820"/>
                </a:lnTo>
                <a:lnTo>
                  <a:pt x="95430" y="45820"/>
                </a:lnTo>
                <a:lnTo>
                  <a:pt x="95400" y="4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