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Kayes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Mali • State Map | Fully Editable Vector Shape</a:t>
            </a:r>
          </a:p>
        </p:txBody>
      </p:sp>
      <p:sp>
        <p:nvSpPr>
          <p:cNvPr id="101" name="Kayes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21660" y="60260"/>
                </a:moveTo>
                <a:lnTo>
                  <a:pt x="21670" y="60270"/>
                </a:lnTo>
                <a:lnTo>
                  <a:pt x="21670" y="60280"/>
                </a:lnTo>
                <a:lnTo>
                  <a:pt x="21740" y="60410"/>
                </a:lnTo>
                <a:lnTo>
                  <a:pt x="22010" y="60630"/>
                </a:lnTo>
                <a:lnTo>
                  <a:pt x="22070" y="60680"/>
                </a:lnTo>
                <a:lnTo>
                  <a:pt x="22310" y="60860"/>
                </a:lnTo>
                <a:lnTo>
                  <a:pt x="22470" y="61050"/>
                </a:lnTo>
                <a:lnTo>
                  <a:pt x="23240" y="61440"/>
                </a:lnTo>
                <a:lnTo>
                  <a:pt x="23340" y="61550"/>
                </a:lnTo>
                <a:lnTo>
                  <a:pt x="23490" y="61720"/>
                </a:lnTo>
                <a:lnTo>
                  <a:pt x="23540" y="61850"/>
                </a:lnTo>
                <a:lnTo>
                  <a:pt x="23580" y="62300"/>
                </a:lnTo>
                <a:lnTo>
                  <a:pt x="23930" y="63070"/>
                </a:lnTo>
                <a:lnTo>
                  <a:pt x="24190" y="63220"/>
                </a:lnTo>
                <a:lnTo>
                  <a:pt x="24780" y="63250"/>
                </a:lnTo>
                <a:lnTo>
                  <a:pt x="25130" y="63330"/>
                </a:lnTo>
                <a:lnTo>
                  <a:pt x="25210" y="63450"/>
                </a:lnTo>
                <a:lnTo>
                  <a:pt x="25310" y="63820"/>
                </a:lnTo>
                <a:lnTo>
                  <a:pt x="25280" y="64320"/>
                </a:lnTo>
                <a:lnTo>
                  <a:pt x="25250" y="64640"/>
                </a:lnTo>
                <a:lnTo>
                  <a:pt x="25330" y="64940"/>
                </a:lnTo>
                <a:lnTo>
                  <a:pt x="25930" y="65260"/>
                </a:lnTo>
                <a:lnTo>
                  <a:pt x="26270" y="65510"/>
                </a:lnTo>
                <a:lnTo>
                  <a:pt x="26620" y="65850"/>
                </a:lnTo>
                <a:lnTo>
                  <a:pt x="27020" y="65950"/>
                </a:lnTo>
                <a:lnTo>
                  <a:pt x="27100" y="66040"/>
                </a:lnTo>
                <a:lnTo>
                  <a:pt x="27080" y="66210"/>
                </a:lnTo>
                <a:lnTo>
                  <a:pt x="27040" y="66340"/>
                </a:lnTo>
                <a:lnTo>
                  <a:pt x="27110" y="66690"/>
                </a:lnTo>
                <a:lnTo>
                  <a:pt x="27180" y="66780"/>
                </a:lnTo>
                <a:lnTo>
                  <a:pt x="27200" y="66880"/>
                </a:lnTo>
                <a:lnTo>
                  <a:pt x="27030" y="66990"/>
                </a:lnTo>
                <a:lnTo>
                  <a:pt x="26670" y="67040"/>
                </a:lnTo>
                <a:lnTo>
                  <a:pt x="26430" y="67080"/>
                </a:lnTo>
                <a:lnTo>
                  <a:pt x="26130" y="67020"/>
                </a:lnTo>
                <a:lnTo>
                  <a:pt x="25730" y="67070"/>
                </a:lnTo>
                <a:lnTo>
                  <a:pt x="25480" y="67120"/>
                </a:lnTo>
                <a:lnTo>
                  <a:pt x="25320" y="67100"/>
                </a:lnTo>
                <a:lnTo>
                  <a:pt x="25170" y="66960"/>
                </a:lnTo>
                <a:lnTo>
                  <a:pt x="25010" y="66650"/>
                </a:lnTo>
                <a:lnTo>
                  <a:pt x="24890" y="66530"/>
                </a:lnTo>
                <a:lnTo>
                  <a:pt x="24780" y="66460"/>
                </a:lnTo>
                <a:lnTo>
                  <a:pt x="24670" y="66530"/>
                </a:lnTo>
                <a:lnTo>
                  <a:pt x="24520" y="66770"/>
                </a:lnTo>
                <a:lnTo>
                  <a:pt x="24340" y="67030"/>
                </a:lnTo>
                <a:lnTo>
                  <a:pt x="24120" y="67090"/>
                </a:lnTo>
                <a:lnTo>
                  <a:pt x="23940" y="67180"/>
                </a:lnTo>
                <a:lnTo>
                  <a:pt x="23520" y="67150"/>
                </a:lnTo>
                <a:lnTo>
                  <a:pt x="23490" y="67180"/>
                </a:lnTo>
                <a:lnTo>
                  <a:pt x="23430" y="67220"/>
                </a:lnTo>
                <a:lnTo>
                  <a:pt x="23430" y="67230"/>
                </a:lnTo>
                <a:lnTo>
                  <a:pt x="23420" y="67240"/>
                </a:lnTo>
                <a:lnTo>
                  <a:pt x="23400" y="67270"/>
                </a:lnTo>
                <a:lnTo>
                  <a:pt x="23410" y="67280"/>
                </a:lnTo>
                <a:lnTo>
                  <a:pt x="23430" y="67290"/>
                </a:lnTo>
                <a:lnTo>
                  <a:pt x="23480" y="67290"/>
                </a:lnTo>
                <a:lnTo>
                  <a:pt x="23530" y="67290"/>
                </a:lnTo>
                <a:lnTo>
                  <a:pt x="23560" y="67310"/>
                </a:lnTo>
                <a:lnTo>
                  <a:pt x="23550" y="67390"/>
                </a:lnTo>
                <a:lnTo>
                  <a:pt x="23540" y="67430"/>
                </a:lnTo>
                <a:lnTo>
                  <a:pt x="23600" y="67480"/>
                </a:lnTo>
                <a:lnTo>
                  <a:pt x="23630" y="67530"/>
                </a:lnTo>
                <a:lnTo>
                  <a:pt x="23620" y="67590"/>
                </a:lnTo>
                <a:lnTo>
                  <a:pt x="23680" y="67650"/>
                </a:lnTo>
                <a:lnTo>
                  <a:pt x="23750" y="67650"/>
                </a:lnTo>
                <a:lnTo>
                  <a:pt x="23760" y="67670"/>
                </a:lnTo>
                <a:lnTo>
                  <a:pt x="23750" y="67730"/>
                </a:lnTo>
                <a:lnTo>
                  <a:pt x="23760" y="67780"/>
                </a:lnTo>
                <a:lnTo>
                  <a:pt x="23760" y="67840"/>
                </a:lnTo>
                <a:lnTo>
                  <a:pt x="23760" y="67860"/>
                </a:lnTo>
                <a:lnTo>
                  <a:pt x="23730" y="67970"/>
                </a:lnTo>
                <a:lnTo>
                  <a:pt x="23760" y="68040"/>
                </a:lnTo>
                <a:lnTo>
                  <a:pt x="23770" y="68070"/>
                </a:lnTo>
                <a:lnTo>
                  <a:pt x="23780" y="68180"/>
                </a:lnTo>
                <a:lnTo>
                  <a:pt x="23800" y="68210"/>
                </a:lnTo>
                <a:lnTo>
                  <a:pt x="23770" y="68220"/>
                </a:lnTo>
                <a:lnTo>
                  <a:pt x="23730" y="68230"/>
                </a:lnTo>
                <a:lnTo>
                  <a:pt x="23700" y="68260"/>
                </a:lnTo>
                <a:lnTo>
                  <a:pt x="23690" y="68270"/>
                </a:lnTo>
                <a:lnTo>
                  <a:pt x="23670" y="68270"/>
                </a:lnTo>
                <a:lnTo>
                  <a:pt x="23660" y="68270"/>
                </a:lnTo>
                <a:lnTo>
                  <a:pt x="23630" y="68230"/>
                </a:lnTo>
                <a:lnTo>
                  <a:pt x="23570" y="68190"/>
                </a:lnTo>
                <a:lnTo>
                  <a:pt x="23520" y="68180"/>
                </a:lnTo>
                <a:lnTo>
                  <a:pt x="23410" y="68160"/>
                </a:lnTo>
                <a:lnTo>
                  <a:pt x="23390" y="68170"/>
                </a:lnTo>
                <a:lnTo>
                  <a:pt x="23380" y="68180"/>
                </a:lnTo>
                <a:lnTo>
                  <a:pt x="23360" y="68210"/>
                </a:lnTo>
                <a:lnTo>
                  <a:pt x="23390" y="68270"/>
                </a:lnTo>
                <a:lnTo>
                  <a:pt x="23400" y="68300"/>
                </a:lnTo>
                <a:lnTo>
                  <a:pt x="23400" y="68380"/>
                </a:lnTo>
                <a:lnTo>
                  <a:pt x="23400" y="68430"/>
                </a:lnTo>
                <a:lnTo>
                  <a:pt x="23440" y="68540"/>
                </a:lnTo>
                <a:lnTo>
                  <a:pt x="23440" y="68550"/>
                </a:lnTo>
                <a:lnTo>
                  <a:pt x="23430" y="68570"/>
                </a:lnTo>
                <a:lnTo>
                  <a:pt x="23400" y="68560"/>
                </a:lnTo>
                <a:lnTo>
                  <a:pt x="23390" y="68560"/>
                </a:lnTo>
                <a:lnTo>
                  <a:pt x="23390" y="68570"/>
                </a:lnTo>
                <a:lnTo>
                  <a:pt x="23350" y="68610"/>
                </a:lnTo>
                <a:lnTo>
                  <a:pt x="23330" y="68620"/>
                </a:lnTo>
                <a:lnTo>
                  <a:pt x="23300" y="68620"/>
                </a:lnTo>
                <a:lnTo>
                  <a:pt x="23280" y="68620"/>
                </a:lnTo>
                <a:lnTo>
                  <a:pt x="23280" y="68630"/>
                </a:lnTo>
                <a:lnTo>
                  <a:pt x="23270" y="68640"/>
                </a:lnTo>
                <a:lnTo>
                  <a:pt x="23270" y="68660"/>
                </a:lnTo>
                <a:lnTo>
                  <a:pt x="23330" y="68710"/>
                </a:lnTo>
                <a:lnTo>
                  <a:pt x="23260" y="68790"/>
                </a:lnTo>
                <a:lnTo>
                  <a:pt x="23230" y="68810"/>
                </a:lnTo>
                <a:lnTo>
                  <a:pt x="23210" y="68800"/>
                </a:lnTo>
                <a:lnTo>
                  <a:pt x="23170" y="68800"/>
                </a:lnTo>
                <a:lnTo>
                  <a:pt x="23170" y="68810"/>
                </a:lnTo>
                <a:lnTo>
                  <a:pt x="23170" y="68820"/>
                </a:lnTo>
                <a:lnTo>
                  <a:pt x="23180" y="68850"/>
                </a:lnTo>
                <a:lnTo>
                  <a:pt x="23200" y="68870"/>
                </a:lnTo>
                <a:lnTo>
                  <a:pt x="23190" y="68940"/>
                </a:lnTo>
                <a:lnTo>
                  <a:pt x="23210" y="68950"/>
                </a:lnTo>
                <a:lnTo>
                  <a:pt x="23250" y="69020"/>
                </a:lnTo>
                <a:lnTo>
                  <a:pt x="23270" y="69020"/>
                </a:lnTo>
                <a:lnTo>
                  <a:pt x="23280" y="69020"/>
                </a:lnTo>
                <a:lnTo>
                  <a:pt x="23310" y="69040"/>
                </a:lnTo>
                <a:lnTo>
                  <a:pt x="23300" y="69010"/>
                </a:lnTo>
                <a:lnTo>
                  <a:pt x="23290" y="69000"/>
                </a:lnTo>
                <a:lnTo>
                  <a:pt x="23320" y="68990"/>
                </a:lnTo>
                <a:lnTo>
                  <a:pt x="23360" y="69010"/>
                </a:lnTo>
                <a:lnTo>
                  <a:pt x="23380" y="69000"/>
                </a:lnTo>
                <a:lnTo>
                  <a:pt x="23390" y="69100"/>
                </a:lnTo>
                <a:lnTo>
                  <a:pt x="23430" y="69130"/>
                </a:lnTo>
                <a:lnTo>
                  <a:pt x="23490" y="69160"/>
                </a:lnTo>
                <a:lnTo>
                  <a:pt x="23530" y="69180"/>
                </a:lnTo>
                <a:lnTo>
                  <a:pt x="23540" y="69170"/>
                </a:lnTo>
                <a:lnTo>
                  <a:pt x="23560" y="69150"/>
                </a:lnTo>
                <a:lnTo>
                  <a:pt x="23590" y="69170"/>
                </a:lnTo>
                <a:lnTo>
                  <a:pt x="23590" y="69230"/>
                </a:lnTo>
                <a:lnTo>
                  <a:pt x="23610" y="69270"/>
                </a:lnTo>
                <a:lnTo>
                  <a:pt x="23640" y="69280"/>
                </a:lnTo>
                <a:lnTo>
                  <a:pt x="23660" y="69320"/>
                </a:lnTo>
                <a:lnTo>
                  <a:pt x="23630" y="69350"/>
                </a:lnTo>
                <a:lnTo>
                  <a:pt x="23650" y="69360"/>
                </a:lnTo>
                <a:lnTo>
                  <a:pt x="23670" y="69370"/>
                </a:lnTo>
                <a:lnTo>
                  <a:pt x="23740" y="69360"/>
                </a:lnTo>
                <a:lnTo>
                  <a:pt x="23770" y="69330"/>
                </a:lnTo>
                <a:lnTo>
                  <a:pt x="23800" y="69310"/>
                </a:lnTo>
                <a:lnTo>
                  <a:pt x="23790" y="69280"/>
                </a:lnTo>
                <a:lnTo>
                  <a:pt x="23800" y="69270"/>
                </a:lnTo>
                <a:lnTo>
                  <a:pt x="23810" y="69270"/>
                </a:lnTo>
                <a:lnTo>
                  <a:pt x="23830" y="69270"/>
                </a:lnTo>
                <a:lnTo>
                  <a:pt x="23850" y="69280"/>
                </a:lnTo>
                <a:lnTo>
                  <a:pt x="23840" y="69300"/>
                </a:lnTo>
                <a:lnTo>
                  <a:pt x="23800" y="69350"/>
                </a:lnTo>
                <a:lnTo>
                  <a:pt x="23790" y="69380"/>
                </a:lnTo>
                <a:lnTo>
                  <a:pt x="23830" y="69390"/>
                </a:lnTo>
                <a:lnTo>
                  <a:pt x="23860" y="69420"/>
                </a:lnTo>
                <a:lnTo>
                  <a:pt x="23870" y="69470"/>
                </a:lnTo>
                <a:lnTo>
                  <a:pt x="23850" y="69500"/>
                </a:lnTo>
                <a:lnTo>
                  <a:pt x="23870" y="69530"/>
                </a:lnTo>
                <a:lnTo>
                  <a:pt x="23880" y="69540"/>
                </a:lnTo>
                <a:lnTo>
                  <a:pt x="23950" y="69530"/>
                </a:lnTo>
                <a:lnTo>
                  <a:pt x="23980" y="69540"/>
                </a:lnTo>
                <a:lnTo>
                  <a:pt x="23990" y="69570"/>
                </a:lnTo>
                <a:lnTo>
                  <a:pt x="24000" y="69580"/>
                </a:lnTo>
                <a:lnTo>
                  <a:pt x="24010" y="69670"/>
                </a:lnTo>
                <a:lnTo>
                  <a:pt x="24020" y="69670"/>
                </a:lnTo>
                <a:lnTo>
                  <a:pt x="24050" y="69670"/>
                </a:lnTo>
                <a:lnTo>
                  <a:pt x="24050" y="69700"/>
                </a:lnTo>
                <a:lnTo>
                  <a:pt x="24080" y="69690"/>
                </a:lnTo>
                <a:lnTo>
                  <a:pt x="24120" y="69710"/>
                </a:lnTo>
                <a:lnTo>
                  <a:pt x="24130" y="69710"/>
                </a:lnTo>
                <a:lnTo>
                  <a:pt x="24200" y="69690"/>
                </a:lnTo>
                <a:lnTo>
                  <a:pt x="24250" y="69660"/>
                </a:lnTo>
                <a:lnTo>
                  <a:pt x="24270" y="69640"/>
                </a:lnTo>
                <a:lnTo>
                  <a:pt x="24270" y="69620"/>
                </a:lnTo>
                <a:lnTo>
                  <a:pt x="24290" y="69620"/>
                </a:lnTo>
                <a:lnTo>
                  <a:pt x="24300" y="69620"/>
                </a:lnTo>
                <a:lnTo>
                  <a:pt x="24330" y="69650"/>
                </a:lnTo>
                <a:lnTo>
                  <a:pt x="24360" y="69680"/>
                </a:lnTo>
                <a:lnTo>
                  <a:pt x="24420" y="69720"/>
                </a:lnTo>
                <a:lnTo>
                  <a:pt x="24440" y="69760"/>
                </a:lnTo>
                <a:lnTo>
                  <a:pt x="24450" y="69770"/>
                </a:lnTo>
                <a:lnTo>
                  <a:pt x="24510" y="69750"/>
                </a:lnTo>
                <a:lnTo>
                  <a:pt x="24540" y="69740"/>
                </a:lnTo>
                <a:lnTo>
                  <a:pt x="24610" y="69740"/>
                </a:lnTo>
                <a:lnTo>
                  <a:pt x="24650" y="69700"/>
                </a:lnTo>
                <a:lnTo>
                  <a:pt x="24700" y="69660"/>
                </a:lnTo>
                <a:lnTo>
                  <a:pt x="24700" y="69630"/>
                </a:lnTo>
                <a:lnTo>
                  <a:pt x="24770" y="69590"/>
                </a:lnTo>
                <a:lnTo>
                  <a:pt x="24770" y="69570"/>
                </a:lnTo>
                <a:lnTo>
                  <a:pt x="24740" y="69550"/>
                </a:lnTo>
                <a:lnTo>
                  <a:pt x="24720" y="69560"/>
                </a:lnTo>
                <a:lnTo>
                  <a:pt x="24680" y="69580"/>
                </a:lnTo>
                <a:lnTo>
                  <a:pt x="24620" y="69590"/>
                </a:lnTo>
                <a:lnTo>
                  <a:pt x="24610" y="69590"/>
                </a:lnTo>
                <a:lnTo>
                  <a:pt x="24620" y="69490"/>
                </a:lnTo>
                <a:lnTo>
                  <a:pt x="24640" y="69470"/>
                </a:lnTo>
                <a:lnTo>
                  <a:pt x="24700" y="69440"/>
                </a:lnTo>
                <a:lnTo>
                  <a:pt x="24750" y="69420"/>
                </a:lnTo>
                <a:lnTo>
                  <a:pt x="24780" y="69340"/>
                </a:lnTo>
                <a:lnTo>
                  <a:pt x="24760" y="69310"/>
                </a:lnTo>
                <a:lnTo>
                  <a:pt x="24760" y="69280"/>
                </a:lnTo>
                <a:lnTo>
                  <a:pt x="24700" y="69240"/>
                </a:lnTo>
                <a:lnTo>
                  <a:pt x="24670" y="69220"/>
                </a:lnTo>
                <a:lnTo>
                  <a:pt x="24700" y="69200"/>
                </a:lnTo>
                <a:lnTo>
                  <a:pt x="24760" y="69190"/>
                </a:lnTo>
                <a:lnTo>
                  <a:pt x="24800" y="69160"/>
                </a:lnTo>
                <a:lnTo>
                  <a:pt x="24830" y="69080"/>
                </a:lnTo>
                <a:lnTo>
                  <a:pt x="24870" y="69050"/>
                </a:lnTo>
                <a:lnTo>
                  <a:pt x="24930" y="69060"/>
                </a:lnTo>
                <a:lnTo>
                  <a:pt x="24990" y="69030"/>
                </a:lnTo>
                <a:lnTo>
                  <a:pt x="25030" y="69050"/>
                </a:lnTo>
                <a:lnTo>
                  <a:pt x="25090" y="69100"/>
                </a:lnTo>
                <a:lnTo>
                  <a:pt x="25100" y="69110"/>
                </a:lnTo>
                <a:lnTo>
                  <a:pt x="25120" y="69130"/>
                </a:lnTo>
                <a:lnTo>
                  <a:pt x="25220" y="69070"/>
                </a:lnTo>
                <a:lnTo>
                  <a:pt x="25240" y="69070"/>
                </a:lnTo>
                <a:lnTo>
                  <a:pt x="25250" y="69070"/>
                </a:lnTo>
                <a:lnTo>
                  <a:pt x="25280" y="69070"/>
                </a:lnTo>
                <a:lnTo>
                  <a:pt x="25300" y="69100"/>
                </a:lnTo>
                <a:lnTo>
                  <a:pt x="25310" y="69150"/>
                </a:lnTo>
                <a:lnTo>
                  <a:pt x="25310" y="69190"/>
                </a:lnTo>
                <a:lnTo>
                  <a:pt x="25340" y="69220"/>
                </a:lnTo>
                <a:lnTo>
                  <a:pt x="25370" y="69240"/>
                </a:lnTo>
                <a:lnTo>
                  <a:pt x="25410" y="69320"/>
                </a:lnTo>
                <a:lnTo>
                  <a:pt x="25430" y="69330"/>
                </a:lnTo>
                <a:lnTo>
                  <a:pt x="25400" y="69400"/>
                </a:lnTo>
                <a:lnTo>
                  <a:pt x="25390" y="69440"/>
                </a:lnTo>
                <a:lnTo>
                  <a:pt x="25410" y="69460"/>
                </a:lnTo>
                <a:lnTo>
                  <a:pt x="25450" y="69470"/>
                </a:lnTo>
                <a:lnTo>
                  <a:pt x="25500" y="69510"/>
                </a:lnTo>
                <a:lnTo>
                  <a:pt x="25530" y="69560"/>
                </a:lnTo>
                <a:lnTo>
                  <a:pt x="25510" y="69590"/>
                </a:lnTo>
                <a:lnTo>
                  <a:pt x="25510" y="69600"/>
                </a:lnTo>
                <a:lnTo>
                  <a:pt x="25470" y="69590"/>
                </a:lnTo>
                <a:lnTo>
                  <a:pt x="25460" y="69580"/>
                </a:lnTo>
                <a:lnTo>
                  <a:pt x="25410" y="69580"/>
                </a:lnTo>
                <a:lnTo>
                  <a:pt x="25390" y="69590"/>
                </a:lnTo>
                <a:lnTo>
                  <a:pt x="25410" y="69650"/>
                </a:lnTo>
                <a:lnTo>
                  <a:pt x="25430" y="69730"/>
                </a:lnTo>
                <a:lnTo>
                  <a:pt x="25450" y="69780"/>
                </a:lnTo>
                <a:lnTo>
                  <a:pt x="25420" y="69850"/>
                </a:lnTo>
                <a:lnTo>
                  <a:pt x="25370" y="69840"/>
                </a:lnTo>
                <a:lnTo>
                  <a:pt x="25360" y="69880"/>
                </a:lnTo>
                <a:lnTo>
                  <a:pt x="25380" y="69920"/>
                </a:lnTo>
                <a:lnTo>
                  <a:pt x="25350" y="69930"/>
                </a:lnTo>
                <a:lnTo>
                  <a:pt x="25300" y="69910"/>
                </a:lnTo>
                <a:lnTo>
                  <a:pt x="25270" y="69940"/>
                </a:lnTo>
                <a:lnTo>
                  <a:pt x="25260" y="69960"/>
                </a:lnTo>
                <a:lnTo>
                  <a:pt x="25280" y="70000"/>
                </a:lnTo>
                <a:lnTo>
                  <a:pt x="25250" y="70030"/>
                </a:lnTo>
                <a:lnTo>
                  <a:pt x="25200" y="70020"/>
                </a:lnTo>
                <a:lnTo>
                  <a:pt x="25180" y="70050"/>
                </a:lnTo>
                <a:lnTo>
                  <a:pt x="25170" y="70070"/>
                </a:lnTo>
                <a:lnTo>
                  <a:pt x="25170" y="70110"/>
                </a:lnTo>
                <a:lnTo>
                  <a:pt x="25200" y="70140"/>
                </a:lnTo>
                <a:lnTo>
                  <a:pt x="25210" y="70240"/>
                </a:lnTo>
                <a:lnTo>
                  <a:pt x="25190" y="70270"/>
                </a:lnTo>
                <a:lnTo>
                  <a:pt x="25150" y="70260"/>
                </a:lnTo>
                <a:lnTo>
                  <a:pt x="25120" y="70260"/>
                </a:lnTo>
                <a:lnTo>
                  <a:pt x="25130" y="70280"/>
                </a:lnTo>
                <a:lnTo>
                  <a:pt x="25100" y="70310"/>
                </a:lnTo>
                <a:lnTo>
                  <a:pt x="25070" y="70320"/>
                </a:lnTo>
                <a:lnTo>
                  <a:pt x="25040" y="70310"/>
                </a:lnTo>
                <a:lnTo>
                  <a:pt x="25020" y="70340"/>
                </a:lnTo>
                <a:lnTo>
                  <a:pt x="25000" y="70370"/>
                </a:lnTo>
                <a:lnTo>
                  <a:pt x="24990" y="70430"/>
                </a:lnTo>
                <a:lnTo>
                  <a:pt x="24950" y="70470"/>
                </a:lnTo>
                <a:lnTo>
                  <a:pt x="24910" y="70460"/>
                </a:lnTo>
                <a:lnTo>
                  <a:pt x="24920" y="70520"/>
                </a:lnTo>
                <a:lnTo>
                  <a:pt x="24890" y="70560"/>
                </a:lnTo>
                <a:lnTo>
                  <a:pt x="24860" y="70650"/>
                </a:lnTo>
                <a:lnTo>
                  <a:pt x="24870" y="70700"/>
                </a:lnTo>
                <a:lnTo>
                  <a:pt x="24850" y="70760"/>
                </a:lnTo>
                <a:lnTo>
                  <a:pt x="24860" y="70890"/>
                </a:lnTo>
                <a:lnTo>
                  <a:pt x="24890" y="70930"/>
                </a:lnTo>
                <a:lnTo>
                  <a:pt x="24890" y="71000"/>
                </a:lnTo>
                <a:lnTo>
                  <a:pt x="24890" y="71020"/>
                </a:lnTo>
                <a:lnTo>
                  <a:pt x="24880" y="71020"/>
                </a:lnTo>
                <a:lnTo>
                  <a:pt x="24910" y="71110"/>
                </a:lnTo>
                <a:lnTo>
                  <a:pt x="24940" y="71170"/>
                </a:lnTo>
                <a:lnTo>
                  <a:pt x="24940" y="71210"/>
                </a:lnTo>
                <a:lnTo>
                  <a:pt x="24900" y="71210"/>
                </a:lnTo>
                <a:lnTo>
                  <a:pt x="24840" y="71220"/>
                </a:lnTo>
                <a:lnTo>
                  <a:pt x="24850" y="71240"/>
                </a:lnTo>
                <a:lnTo>
                  <a:pt x="24870" y="71270"/>
                </a:lnTo>
                <a:lnTo>
                  <a:pt x="25030" y="71390"/>
                </a:lnTo>
                <a:lnTo>
                  <a:pt x="25080" y="71410"/>
                </a:lnTo>
                <a:lnTo>
                  <a:pt x="25110" y="71490"/>
                </a:lnTo>
                <a:lnTo>
                  <a:pt x="25100" y="71540"/>
                </a:lnTo>
                <a:lnTo>
                  <a:pt x="25140" y="71590"/>
                </a:lnTo>
                <a:lnTo>
                  <a:pt x="25180" y="71620"/>
                </a:lnTo>
                <a:lnTo>
                  <a:pt x="25200" y="71640"/>
                </a:lnTo>
                <a:lnTo>
                  <a:pt x="25280" y="71670"/>
                </a:lnTo>
                <a:lnTo>
                  <a:pt x="25290" y="71690"/>
                </a:lnTo>
                <a:lnTo>
                  <a:pt x="25310" y="71700"/>
                </a:lnTo>
                <a:lnTo>
                  <a:pt x="25340" y="71720"/>
                </a:lnTo>
                <a:lnTo>
                  <a:pt x="25310" y="71790"/>
                </a:lnTo>
                <a:lnTo>
                  <a:pt x="25360" y="71810"/>
                </a:lnTo>
                <a:lnTo>
                  <a:pt x="25370" y="71890"/>
                </a:lnTo>
                <a:lnTo>
                  <a:pt x="25350" y="71940"/>
                </a:lnTo>
                <a:lnTo>
                  <a:pt x="25410" y="71990"/>
                </a:lnTo>
                <a:lnTo>
                  <a:pt x="25430" y="72020"/>
                </a:lnTo>
                <a:lnTo>
                  <a:pt x="25380" y="72050"/>
                </a:lnTo>
                <a:lnTo>
                  <a:pt x="25380" y="72110"/>
                </a:lnTo>
                <a:lnTo>
                  <a:pt x="25380" y="72170"/>
                </a:lnTo>
                <a:lnTo>
                  <a:pt x="25400" y="72140"/>
                </a:lnTo>
                <a:lnTo>
                  <a:pt x="25440" y="72170"/>
                </a:lnTo>
                <a:lnTo>
                  <a:pt x="25430" y="72230"/>
                </a:lnTo>
                <a:lnTo>
                  <a:pt x="25310" y="72270"/>
                </a:lnTo>
                <a:lnTo>
                  <a:pt x="25290" y="72230"/>
                </a:lnTo>
                <a:lnTo>
                  <a:pt x="25250" y="72250"/>
                </a:lnTo>
                <a:lnTo>
                  <a:pt x="25230" y="72280"/>
                </a:lnTo>
                <a:lnTo>
                  <a:pt x="25210" y="72270"/>
                </a:lnTo>
                <a:lnTo>
                  <a:pt x="25180" y="72300"/>
                </a:lnTo>
                <a:lnTo>
                  <a:pt x="25140" y="72360"/>
                </a:lnTo>
                <a:lnTo>
                  <a:pt x="25100" y="72380"/>
                </a:lnTo>
                <a:lnTo>
                  <a:pt x="25090" y="72420"/>
                </a:lnTo>
                <a:lnTo>
                  <a:pt x="25120" y="72420"/>
                </a:lnTo>
                <a:lnTo>
                  <a:pt x="25150" y="72450"/>
                </a:lnTo>
                <a:lnTo>
                  <a:pt x="25150" y="72510"/>
                </a:lnTo>
                <a:lnTo>
                  <a:pt x="25160" y="72530"/>
                </a:lnTo>
                <a:lnTo>
                  <a:pt x="25160" y="72570"/>
                </a:lnTo>
                <a:lnTo>
                  <a:pt x="25140" y="72560"/>
                </a:lnTo>
                <a:lnTo>
                  <a:pt x="25070" y="72540"/>
                </a:lnTo>
                <a:lnTo>
                  <a:pt x="25050" y="72560"/>
                </a:lnTo>
                <a:lnTo>
                  <a:pt x="25060" y="72570"/>
                </a:lnTo>
                <a:lnTo>
                  <a:pt x="25070" y="72580"/>
                </a:lnTo>
                <a:lnTo>
                  <a:pt x="25090" y="72610"/>
                </a:lnTo>
                <a:lnTo>
                  <a:pt x="25070" y="72650"/>
                </a:lnTo>
                <a:lnTo>
                  <a:pt x="25080" y="72700"/>
                </a:lnTo>
                <a:lnTo>
                  <a:pt x="25050" y="72710"/>
                </a:lnTo>
                <a:lnTo>
                  <a:pt x="25020" y="72750"/>
                </a:lnTo>
                <a:lnTo>
                  <a:pt x="24980" y="72760"/>
                </a:lnTo>
                <a:lnTo>
                  <a:pt x="24950" y="72790"/>
                </a:lnTo>
                <a:lnTo>
                  <a:pt x="24970" y="72830"/>
                </a:lnTo>
                <a:lnTo>
                  <a:pt x="24990" y="72860"/>
                </a:lnTo>
                <a:lnTo>
                  <a:pt x="25010" y="72880"/>
                </a:lnTo>
                <a:lnTo>
                  <a:pt x="25050" y="72870"/>
                </a:lnTo>
                <a:lnTo>
                  <a:pt x="25040" y="72920"/>
                </a:lnTo>
                <a:lnTo>
                  <a:pt x="25030" y="72950"/>
                </a:lnTo>
                <a:lnTo>
                  <a:pt x="25000" y="72960"/>
                </a:lnTo>
                <a:lnTo>
                  <a:pt x="24950" y="72990"/>
                </a:lnTo>
                <a:lnTo>
                  <a:pt x="24950" y="73030"/>
                </a:lnTo>
                <a:lnTo>
                  <a:pt x="24990" y="73040"/>
                </a:lnTo>
                <a:lnTo>
                  <a:pt x="24980" y="73070"/>
                </a:lnTo>
                <a:lnTo>
                  <a:pt x="24960" y="73080"/>
                </a:lnTo>
                <a:lnTo>
                  <a:pt x="24910" y="73100"/>
                </a:lnTo>
                <a:lnTo>
                  <a:pt x="24880" y="73130"/>
                </a:lnTo>
                <a:lnTo>
                  <a:pt x="24860" y="73130"/>
                </a:lnTo>
                <a:lnTo>
                  <a:pt x="24870" y="73170"/>
                </a:lnTo>
                <a:lnTo>
                  <a:pt x="24850" y="73190"/>
                </a:lnTo>
                <a:lnTo>
                  <a:pt x="24830" y="73200"/>
                </a:lnTo>
                <a:lnTo>
                  <a:pt x="24790" y="73210"/>
                </a:lnTo>
                <a:lnTo>
                  <a:pt x="24800" y="73240"/>
                </a:lnTo>
                <a:lnTo>
                  <a:pt x="24780" y="73300"/>
                </a:lnTo>
                <a:lnTo>
                  <a:pt x="24750" y="73340"/>
                </a:lnTo>
                <a:lnTo>
                  <a:pt x="24750" y="73370"/>
                </a:lnTo>
                <a:lnTo>
                  <a:pt x="24760" y="73430"/>
                </a:lnTo>
                <a:lnTo>
                  <a:pt x="24740" y="73480"/>
                </a:lnTo>
                <a:lnTo>
                  <a:pt x="24730" y="73550"/>
                </a:lnTo>
                <a:lnTo>
                  <a:pt x="24700" y="73580"/>
                </a:lnTo>
                <a:lnTo>
                  <a:pt x="24750" y="73630"/>
                </a:lnTo>
                <a:lnTo>
                  <a:pt x="24750" y="73670"/>
                </a:lnTo>
                <a:lnTo>
                  <a:pt x="24780" y="73700"/>
                </a:lnTo>
                <a:lnTo>
                  <a:pt x="24780" y="73730"/>
                </a:lnTo>
                <a:lnTo>
                  <a:pt x="24760" y="73750"/>
                </a:lnTo>
                <a:lnTo>
                  <a:pt x="24760" y="73800"/>
                </a:lnTo>
                <a:lnTo>
                  <a:pt x="24710" y="73790"/>
                </a:lnTo>
                <a:lnTo>
                  <a:pt x="24680" y="73790"/>
                </a:lnTo>
                <a:lnTo>
                  <a:pt x="24660" y="73820"/>
                </a:lnTo>
                <a:lnTo>
                  <a:pt x="24660" y="73860"/>
                </a:lnTo>
                <a:lnTo>
                  <a:pt x="24670" y="73900"/>
                </a:lnTo>
                <a:lnTo>
                  <a:pt x="24650" y="73900"/>
                </a:lnTo>
                <a:lnTo>
                  <a:pt x="24630" y="73910"/>
                </a:lnTo>
                <a:lnTo>
                  <a:pt x="24630" y="73950"/>
                </a:lnTo>
                <a:lnTo>
                  <a:pt x="24650" y="73970"/>
                </a:lnTo>
                <a:lnTo>
                  <a:pt x="24640" y="74010"/>
                </a:lnTo>
                <a:lnTo>
                  <a:pt x="24670" y="74020"/>
                </a:lnTo>
                <a:lnTo>
                  <a:pt x="24690" y="74080"/>
                </a:lnTo>
                <a:lnTo>
                  <a:pt x="24730" y="74230"/>
                </a:lnTo>
                <a:lnTo>
                  <a:pt x="24760" y="74250"/>
                </a:lnTo>
                <a:lnTo>
                  <a:pt x="24740" y="74310"/>
                </a:lnTo>
                <a:lnTo>
                  <a:pt x="24700" y="74350"/>
                </a:lnTo>
                <a:lnTo>
                  <a:pt x="24710" y="74390"/>
                </a:lnTo>
                <a:lnTo>
                  <a:pt x="24740" y="74440"/>
                </a:lnTo>
                <a:lnTo>
                  <a:pt x="24730" y="74460"/>
                </a:lnTo>
                <a:lnTo>
                  <a:pt x="24700" y="74510"/>
                </a:lnTo>
                <a:lnTo>
                  <a:pt x="24700" y="74520"/>
                </a:lnTo>
                <a:lnTo>
                  <a:pt x="24710" y="74540"/>
                </a:lnTo>
                <a:lnTo>
                  <a:pt x="24730" y="74560"/>
                </a:lnTo>
                <a:lnTo>
                  <a:pt x="24710" y="74590"/>
                </a:lnTo>
                <a:lnTo>
                  <a:pt x="24670" y="74610"/>
                </a:lnTo>
                <a:lnTo>
                  <a:pt x="24640" y="74670"/>
                </a:lnTo>
                <a:lnTo>
                  <a:pt x="24650" y="74730"/>
                </a:lnTo>
                <a:lnTo>
                  <a:pt x="24660" y="74790"/>
                </a:lnTo>
                <a:lnTo>
                  <a:pt x="24590" y="74870"/>
                </a:lnTo>
                <a:lnTo>
                  <a:pt x="24570" y="74870"/>
                </a:lnTo>
                <a:lnTo>
                  <a:pt x="24530" y="74840"/>
                </a:lnTo>
                <a:lnTo>
                  <a:pt x="24510" y="74860"/>
                </a:lnTo>
                <a:lnTo>
                  <a:pt x="24480" y="74890"/>
                </a:lnTo>
                <a:lnTo>
                  <a:pt x="24440" y="74890"/>
                </a:lnTo>
                <a:lnTo>
                  <a:pt x="24430" y="74930"/>
                </a:lnTo>
                <a:lnTo>
                  <a:pt x="24410" y="74990"/>
                </a:lnTo>
                <a:lnTo>
                  <a:pt x="24430" y="75020"/>
                </a:lnTo>
                <a:lnTo>
                  <a:pt x="24440" y="75030"/>
                </a:lnTo>
                <a:lnTo>
                  <a:pt x="24460" y="75040"/>
                </a:lnTo>
                <a:lnTo>
                  <a:pt x="24490" y="75050"/>
                </a:lnTo>
                <a:lnTo>
                  <a:pt x="24490" y="75080"/>
                </a:lnTo>
                <a:lnTo>
                  <a:pt x="24500" y="75130"/>
                </a:lnTo>
                <a:lnTo>
                  <a:pt x="24470" y="75130"/>
                </a:lnTo>
                <a:lnTo>
                  <a:pt x="24410" y="75170"/>
                </a:lnTo>
                <a:lnTo>
                  <a:pt x="24360" y="75170"/>
                </a:lnTo>
                <a:lnTo>
                  <a:pt x="24360" y="75200"/>
                </a:lnTo>
                <a:lnTo>
                  <a:pt x="24320" y="75230"/>
                </a:lnTo>
                <a:lnTo>
                  <a:pt x="24300" y="75260"/>
                </a:lnTo>
                <a:lnTo>
                  <a:pt x="24340" y="75300"/>
                </a:lnTo>
                <a:lnTo>
                  <a:pt x="24380" y="75310"/>
                </a:lnTo>
                <a:lnTo>
                  <a:pt x="24360" y="75350"/>
                </a:lnTo>
                <a:lnTo>
                  <a:pt x="24400" y="75400"/>
                </a:lnTo>
                <a:lnTo>
                  <a:pt x="24430" y="75420"/>
                </a:lnTo>
                <a:lnTo>
                  <a:pt x="24440" y="75490"/>
                </a:lnTo>
                <a:lnTo>
                  <a:pt x="24460" y="75520"/>
                </a:lnTo>
                <a:lnTo>
                  <a:pt x="24480" y="75510"/>
                </a:lnTo>
                <a:lnTo>
                  <a:pt x="24520" y="75520"/>
                </a:lnTo>
                <a:lnTo>
                  <a:pt x="24530" y="75550"/>
                </a:lnTo>
                <a:lnTo>
                  <a:pt x="24540" y="75550"/>
                </a:lnTo>
                <a:lnTo>
                  <a:pt x="24560" y="75570"/>
                </a:lnTo>
                <a:lnTo>
                  <a:pt x="24550" y="75620"/>
                </a:lnTo>
                <a:lnTo>
                  <a:pt x="24590" y="75650"/>
                </a:lnTo>
                <a:lnTo>
                  <a:pt x="24570" y="75660"/>
                </a:lnTo>
                <a:lnTo>
                  <a:pt x="24570" y="75690"/>
                </a:lnTo>
                <a:lnTo>
                  <a:pt x="24540" y="75710"/>
                </a:lnTo>
                <a:lnTo>
                  <a:pt x="24540" y="75730"/>
                </a:lnTo>
                <a:lnTo>
                  <a:pt x="24560" y="75760"/>
                </a:lnTo>
                <a:lnTo>
                  <a:pt x="24540" y="75780"/>
                </a:lnTo>
                <a:lnTo>
                  <a:pt x="24520" y="75800"/>
                </a:lnTo>
                <a:lnTo>
                  <a:pt x="24410" y="75910"/>
                </a:lnTo>
                <a:lnTo>
                  <a:pt x="24380" y="75910"/>
                </a:lnTo>
                <a:lnTo>
                  <a:pt x="24350" y="75970"/>
                </a:lnTo>
                <a:lnTo>
                  <a:pt x="24270" y="75980"/>
                </a:lnTo>
                <a:lnTo>
                  <a:pt x="24240" y="76070"/>
                </a:lnTo>
                <a:lnTo>
                  <a:pt x="24190" y="76090"/>
                </a:lnTo>
                <a:lnTo>
                  <a:pt x="24150" y="76150"/>
                </a:lnTo>
                <a:lnTo>
                  <a:pt x="24120" y="76240"/>
                </a:lnTo>
                <a:lnTo>
                  <a:pt x="24030" y="76280"/>
                </a:lnTo>
                <a:lnTo>
                  <a:pt x="24010" y="76280"/>
                </a:lnTo>
                <a:lnTo>
                  <a:pt x="23860" y="76400"/>
                </a:lnTo>
                <a:lnTo>
                  <a:pt x="23850" y="76410"/>
                </a:lnTo>
                <a:lnTo>
                  <a:pt x="23860" y="76490"/>
                </a:lnTo>
                <a:lnTo>
                  <a:pt x="23810" y="76520"/>
                </a:lnTo>
                <a:lnTo>
                  <a:pt x="23800" y="76560"/>
                </a:lnTo>
                <a:lnTo>
                  <a:pt x="23710" y="76670"/>
                </a:lnTo>
                <a:lnTo>
                  <a:pt x="23690" y="76690"/>
                </a:lnTo>
                <a:lnTo>
                  <a:pt x="23660" y="76700"/>
                </a:lnTo>
                <a:lnTo>
                  <a:pt x="23630" y="76730"/>
                </a:lnTo>
                <a:lnTo>
                  <a:pt x="23610" y="76740"/>
                </a:lnTo>
                <a:lnTo>
                  <a:pt x="23590" y="76780"/>
                </a:lnTo>
                <a:lnTo>
                  <a:pt x="23580" y="76800"/>
                </a:lnTo>
                <a:lnTo>
                  <a:pt x="23510" y="76790"/>
                </a:lnTo>
                <a:lnTo>
                  <a:pt x="23470" y="76800"/>
                </a:lnTo>
                <a:lnTo>
                  <a:pt x="23440" y="76800"/>
                </a:lnTo>
                <a:lnTo>
                  <a:pt x="23440" y="76790"/>
                </a:lnTo>
                <a:lnTo>
                  <a:pt x="23430" y="76790"/>
                </a:lnTo>
                <a:lnTo>
                  <a:pt x="23430" y="76750"/>
                </a:lnTo>
                <a:lnTo>
                  <a:pt x="23410" y="76730"/>
                </a:lnTo>
                <a:lnTo>
                  <a:pt x="23370" y="76720"/>
                </a:lnTo>
                <a:lnTo>
                  <a:pt x="23320" y="76700"/>
                </a:lnTo>
                <a:lnTo>
                  <a:pt x="23300" y="76690"/>
                </a:lnTo>
                <a:lnTo>
                  <a:pt x="23270" y="76690"/>
                </a:lnTo>
                <a:lnTo>
                  <a:pt x="23230" y="76680"/>
                </a:lnTo>
                <a:lnTo>
                  <a:pt x="23190" y="76690"/>
                </a:lnTo>
                <a:lnTo>
                  <a:pt x="23120" y="76730"/>
                </a:lnTo>
                <a:lnTo>
                  <a:pt x="23110" y="76750"/>
                </a:lnTo>
                <a:lnTo>
                  <a:pt x="23100" y="76840"/>
                </a:lnTo>
                <a:lnTo>
                  <a:pt x="23080" y="76930"/>
                </a:lnTo>
                <a:lnTo>
                  <a:pt x="22990" y="77110"/>
                </a:lnTo>
                <a:lnTo>
                  <a:pt x="22970" y="77190"/>
                </a:lnTo>
                <a:lnTo>
                  <a:pt x="22960" y="77210"/>
                </a:lnTo>
                <a:lnTo>
                  <a:pt x="22910" y="77150"/>
                </a:lnTo>
                <a:lnTo>
                  <a:pt x="22680" y="77300"/>
                </a:lnTo>
                <a:lnTo>
                  <a:pt x="22510" y="77440"/>
                </a:lnTo>
                <a:lnTo>
                  <a:pt x="22170" y="77710"/>
                </a:lnTo>
                <a:lnTo>
                  <a:pt x="22140" y="77700"/>
                </a:lnTo>
                <a:lnTo>
                  <a:pt x="22110" y="77690"/>
                </a:lnTo>
                <a:lnTo>
                  <a:pt x="22090" y="77690"/>
                </a:lnTo>
                <a:lnTo>
                  <a:pt x="22060" y="77680"/>
                </a:lnTo>
                <a:lnTo>
                  <a:pt x="22030" y="77670"/>
                </a:lnTo>
                <a:lnTo>
                  <a:pt x="22000" y="77660"/>
                </a:lnTo>
                <a:lnTo>
                  <a:pt x="21950" y="77650"/>
                </a:lnTo>
                <a:lnTo>
                  <a:pt x="21920" y="77630"/>
                </a:lnTo>
                <a:lnTo>
                  <a:pt x="21890" y="77590"/>
                </a:lnTo>
                <a:lnTo>
                  <a:pt x="21870" y="77580"/>
                </a:lnTo>
                <a:lnTo>
                  <a:pt x="21840" y="77570"/>
                </a:lnTo>
                <a:lnTo>
                  <a:pt x="21810" y="77550"/>
                </a:lnTo>
                <a:lnTo>
                  <a:pt x="21800" y="77520"/>
                </a:lnTo>
                <a:lnTo>
                  <a:pt x="21770" y="77510"/>
                </a:lnTo>
                <a:lnTo>
                  <a:pt x="21740" y="77500"/>
                </a:lnTo>
                <a:lnTo>
                  <a:pt x="21730" y="77500"/>
                </a:lnTo>
                <a:lnTo>
                  <a:pt x="21710" y="77500"/>
                </a:lnTo>
                <a:lnTo>
                  <a:pt x="21710" y="77470"/>
                </a:lnTo>
                <a:lnTo>
                  <a:pt x="21680" y="77450"/>
                </a:lnTo>
                <a:lnTo>
                  <a:pt x="21650" y="77430"/>
                </a:lnTo>
                <a:lnTo>
                  <a:pt x="21620" y="77430"/>
                </a:lnTo>
                <a:lnTo>
                  <a:pt x="21610" y="77420"/>
                </a:lnTo>
                <a:lnTo>
                  <a:pt x="21590" y="77400"/>
                </a:lnTo>
                <a:lnTo>
                  <a:pt x="21580" y="77390"/>
                </a:lnTo>
                <a:lnTo>
                  <a:pt x="21560" y="77380"/>
                </a:lnTo>
                <a:lnTo>
                  <a:pt x="21540" y="77370"/>
                </a:lnTo>
                <a:lnTo>
                  <a:pt x="21530" y="77370"/>
                </a:lnTo>
                <a:lnTo>
                  <a:pt x="21510" y="77370"/>
                </a:lnTo>
                <a:lnTo>
                  <a:pt x="21470" y="77370"/>
                </a:lnTo>
                <a:lnTo>
                  <a:pt x="21450" y="77360"/>
                </a:lnTo>
                <a:lnTo>
                  <a:pt x="21430" y="77360"/>
                </a:lnTo>
                <a:lnTo>
                  <a:pt x="21400" y="77360"/>
                </a:lnTo>
                <a:lnTo>
                  <a:pt x="21390" y="77350"/>
                </a:lnTo>
                <a:lnTo>
                  <a:pt x="21370" y="77350"/>
                </a:lnTo>
                <a:lnTo>
                  <a:pt x="21340" y="77350"/>
                </a:lnTo>
                <a:lnTo>
                  <a:pt x="21320" y="77340"/>
                </a:lnTo>
                <a:lnTo>
                  <a:pt x="21310" y="77340"/>
                </a:lnTo>
                <a:lnTo>
                  <a:pt x="21290" y="77350"/>
                </a:lnTo>
                <a:lnTo>
                  <a:pt x="21270" y="77340"/>
                </a:lnTo>
                <a:lnTo>
                  <a:pt x="21230" y="77340"/>
                </a:lnTo>
                <a:lnTo>
                  <a:pt x="21210" y="77320"/>
                </a:lnTo>
                <a:lnTo>
                  <a:pt x="21190" y="77320"/>
                </a:lnTo>
                <a:lnTo>
                  <a:pt x="21170" y="77310"/>
                </a:lnTo>
                <a:lnTo>
                  <a:pt x="21140" y="77300"/>
                </a:lnTo>
                <a:lnTo>
                  <a:pt x="21130" y="77310"/>
                </a:lnTo>
                <a:lnTo>
                  <a:pt x="21110" y="77310"/>
                </a:lnTo>
                <a:lnTo>
                  <a:pt x="21100" y="77300"/>
                </a:lnTo>
                <a:lnTo>
                  <a:pt x="21080" y="77300"/>
                </a:lnTo>
                <a:lnTo>
                  <a:pt x="21060" y="77300"/>
                </a:lnTo>
                <a:lnTo>
                  <a:pt x="21040" y="77290"/>
                </a:lnTo>
                <a:lnTo>
                  <a:pt x="21020" y="77280"/>
                </a:lnTo>
                <a:lnTo>
                  <a:pt x="21000" y="77280"/>
                </a:lnTo>
                <a:lnTo>
                  <a:pt x="20980" y="77300"/>
                </a:lnTo>
                <a:lnTo>
                  <a:pt x="20960" y="77300"/>
                </a:lnTo>
                <a:lnTo>
                  <a:pt x="20930" y="77310"/>
                </a:lnTo>
                <a:lnTo>
                  <a:pt x="20900" y="77320"/>
                </a:lnTo>
                <a:lnTo>
                  <a:pt x="20890" y="77330"/>
                </a:lnTo>
                <a:lnTo>
                  <a:pt x="20890" y="77340"/>
                </a:lnTo>
                <a:lnTo>
                  <a:pt x="20890" y="77350"/>
                </a:lnTo>
                <a:lnTo>
                  <a:pt x="20860" y="77370"/>
                </a:lnTo>
                <a:lnTo>
                  <a:pt x="20840" y="77390"/>
                </a:lnTo>
                <a:lnTo>
                  <a:pt x="20820" y="77380"/>
                </a:lnTo>
                <a:lnTo>
                  <a:pt x="20810" y="77380"/>
                </a:lnTo>
                <a:lnTo>
                  <a:pt x="20800" y="77370"/>
                </a:lnTo>
                <a:lnTo>
                  <a:pt x="20790" y="77350"/>
                </a:lnTo>
                <a:lnTo>
                  <a:pt x="20770" y="77330"/>
                </a:lnTo>
                <a:lnTo>
                  <a:pt x="20720" y="77300"/>
                </a:lnTo>
                <a:lnTo>
                  <a:pt x="20670" y="77280"/>
                </a:lnTo>
                <a:lnTo>
                  <a:pt x="20670" y="77290"/>
                </a:lnTo>
                <a:lnTo>
                  <a:pt x="20650" y="77300"/>
                </a:lnTo>
                <a:lnTo>
                  <a:pt x="20650" y="77310"/>
                </a:lnTo>
                <a:lnTo>
                  <a:pt x="20640" y="77320"/>
                </a:lnTo>
                <a:lnTo>
                  <a:pt x="20630" y="77340"/>
                </a:lnTo>
                <a:lnTo>
                  <a:pt x="20630" y="77360"/>
                </a:lnTo>
                <a:lnTo>
                  <a:pt x="20630" y="77380"/>
                </a:lnTo>
                <a:lnTo>
                  <a:pt x="20630" y="77390"/>
                </a:lnTo>
                <a:lnTo>
                  <a:pt x="20620" y="77410"/>
                </a:lnTo>
                <a:lnTo>
                  <a:pt x="20590" y="77420"/>
                </a:lnTo>
                <a:lnTo>
                  <a:pt x="20570" y="77420"/>
                </a:lnTo>
                <a:lnTo>
                  <a:pt x="20550" y="77410"/>
                </a:lnTo>
                <a:lnTo>
                  <a:pt x="20560" y="77400"/>
                </a:lnTo>
                <a:lnTo>
                  <a:pt x="20560" y="77380"/>
                </a:lnTo>
                <a:lnTo>
                  <a:pt x="20550" y="77350"/>
                </a:lnTo>
                <a:lnTo>
                  <a:pt x="20540" y="77340"/>
                </a:lnTo>
                <a:lnTo>
                  <a:pt x="20530" y="77330"/>
                </a:lnTo>
                <a:lnTo>
                  <a:pt x="20490" y="77310"/>
                </a:lnTo>
                <a:lnTo>
                  <a:pt x="20460" y="77300"/>
                </a:lnTo>
                <a:lnTo>
                  <a:pt x="20420" y="77310"/>
                </a:lnTo>
                <a:lnTo>
                  <a:pt x="20400" y="77320"/>
                </a:lnTo>
                <a:lnTo>
                  <a:pt x="20380" y="77350"/>
                </a:lnTo>
                <a:lnTo>
                  <a:pt x="20370" y="77370"/>
                </a:lnTo>
                <a:lnTo>
                  <a:pt x="20370" y="77390"/>
                </a:lnTo>
                <a:lnTo>
                  <a:pt x="20380" y="77410"/>
                </a:lnTo>
                <a:lnTo>
                  <a:pt x="20380" y="77420"/>
                </a:lnTo>
                <a:lnTo>
                  <a:pt x="20370" y="77430"/>
                </a:lnTo>
                <a:lnTo>
                  <a:pt x="20330" y="77440"/>
                </a:lnTo>
                <a:lnTo>
                  <a:pt x="20280" y="77440"/>
                </a:lnTo>
                <a:lnTo>
                  <a:pt x="20260" y="77450"/>
                </a:lnTo>
                <a:lnTo>
                  <a:pt x="20240" y="77460"/>
                </a:lnTo>
                <a:lnTo>
                  <a:pt x="20230" y="77480"/>
                </a:lnTo>
                <a:lnTo>
                  <a:pt x="20210" y="77490"/>
                </a:lnTo>
                <a:lnTo>
                  <a:pt x="20180" y="77500"/>
                </a:lnTo>
                <a:lnTo>
                  <a:pt x="20170" y="77510"/>
                </a:lnTo>
                <a:lnTo>
                  <a:pt x="20160" y="77520"/>
                </a:lnTo>
                <a:lnTo>
                  <a:pt x="20160" y="77540"/>
                </a:lnTo>
                <a:lnTo>
                  <a:pt x="20160" y="77560"/>
                </a:lnTo>
                <a:lnTo>
                  <a:pt x="20170" y="77570"/>
                </a:lnTo>
                <a:lnTo>
                  <a:pt x="20180" y="77580"/>
                </a:lnTo>
                <a:lnTo>
                  <a:pt x="20190" y="77600"/>
                </a:lnTo>
                <a:lnTo>
                  <a:pt x="20200" y="77620"/>
                </a:lnTo>
                <a:lnTo>
                  <a:pt x="20210" y="77630"/>
                </a:lnTo>
                <a:lnTo>
                  <a:pt x="20220" y="77620"/>
                </a:lnTo>
                <a:lnTo>
                  <a:pt x="20230" y="77620"/>
                </a:lnTo>
                <a:lnTo>
                  <a:pt x="20240" y="77600"/>
                </a:lnTo>
                <a:lnTo>
                  <a:pt x="20260" y="77590"/>
                </a:lnTo>
                <a:lnTo>
                  <a:pt x="20290" y="77600"/>
                </a:lnTo>
                <a:lnTo>
                  <a:pt x="20300" y="77610"/>
                </a:lnTo>
                <a:lnTo>
                  <a:pt x="20310" y="77660"/>
                </a:lnTo>
                <a:lnTo>
                  <a:pt x="20300" y="77690"/>
                </a:lnTo>
                <a:lnTo>
                  <a:pt x="20310" y="77720"/>
                </a:lnTo>
                <a:lnTo>
                  <a:pt x="20330" y="77750"/>
                </a:lnTo>
                <a:lnTo>
                  <a:pt x="20360" y="77780"/>
                </a:lnTo>
                <a:lnTo>
                  <a:pt x="20370" y="77780"/>
                </a:lnTo>
                <a:lnTo>
                  <a:pt x="20380" y="77790"/>
                </a:lnTo>
                <a:lnTo>
                  <a:pt x="20390" y="77780"/>
                </a:lnTo>
                <a:lnTo>
                  <a:pt x="20400" y="77780"/>
                </a:lnTo>
                <a:lnTo>
                  <a:pt x="20410" y="77760"/>
                </a:lnTo>
                <a:lnTo>
                  <a:pt x="20420" y="77760"/>
                </a:lnTo>
                <a:lnTo>
                  <a:pt x="20430" y="77760"/>
                </a:lnTo>
                <a:lnTo>
                  <a:pt x="20440" y="77770"/>
                </a:lnTo>
                <a:lnTo>
                  <a:pt x="20440" y="77790"/>
                </a:lnTo>
                <a:lnTo>
                  <a:pt x="20440" y="77830"/>
                </a:lnTo>
                <a:lnTo>
                  <a:pt x="20450" y="77840"/>
                </a:lnTo>
                <a:lnTo>
                  <a:pt x="20470" y="77850"/>
                </a:lnTo>
                <a:lnTo>
                  <a:pt x="20500" y="77860"/>
                </a:lnTo>
                <a:lnTo>
                  <a:pt x="20520" y="77870"/>
                </a:lnTo>
                <a:lnTo>
                  <a:pt x="20520" y="77880"/>
                </a:lnTo>
                <a:lnTo>
                  <a:pt x="20530" y="77900"/>
                </a:lnTo>
                <a:lnTo>
                  <a:pt x="20520" y="77940"/>
                </a:lnTo>
                <a:lnTo>
                  <a:pt x="20520" y="77960"/>
                </a:lnTo>
                <a:lnTo>
                  <a:pt x="20540" y="78010"/>
                </a:lnTo>
                <a:lnTo>
                  <a:pt x="20560" y="78010"/>
                </a:lnTo>
                <a:lnTo>
                  <a:pt x="20570" y="78020"/>
                </a:lnTo>
                <a:lnTo>
                  <a:pt x="20580" y="78020"/>
                </a:lnTo>
                <a:lnTo>
                  <a:pt x="20590" y="78030"/>
                </a:lnTo>
                <a:lnTo>
                  <a:pt x="20610" y="78050"/>
                </a:lnTo>
                <a:lnTo>
                  <a:pt x="20630" y="78060"/>
                </a:lnTo>
                <a:lnTo>
                  <a:pt x="20670" y="78060"/>
                </a:lnTo>
                <a:lnTo>
                  <a:pt x="20710" y="78070"/>
                </a:lnTo>
                <a:lnTo>
                  <a:pt x="20720" y="78070"/>
                </a:lnTo>
                <a:lnTo>
                  <a:pt x="20730" y="78080"/>
                </a:lnTo>
                <a:lnTo>
                  <a:pt x="20750" y="78090"/>
                </a:lnTo>
                <a:lnTo>
                  <a:pt x="20760" y="78100"/>
                </a:lnTo>
                <a:lnTo>
                  <a:pt x="20760" y="78110"/>
                </a:lnTo>
                <a:lnTo>
                  <a:pt x="20760" y="78120"/>
                </a:lnTo>
                <a:lnTo>
                  <a:pt x="20730" y="78130"/>
                </a:lnTo>
                <a:lnTo>
                  <a:pt x="20710" y="78140"/>
                </a:lnTo>
                <a:lnTo>
                  <a:pt x="20710" y="78170"/>
                </a:lnTo>
                <a:lnTo>
                  <a:pt x="20700" y="78210"/>
                </a:lnTo>
                <a:lnTo>
                  <a:pt x="20710" y="78210"/>
                </a:lnTo>
                <a:lnTo>
                  <a:pt x="20720" y="78210"/>
                </a:lnTo>
                <a:lnTo>
                  <a:pt x="20730" y="78210"/>
                </a:lnTo>
                <a:lnTo>
                  <a:pt x="20730" y="78220"/>
                </a:lnTo>
                <a:lnTo>
                  <a:pt x="20730" y="78230"/>
                </a:lnTo>
                <a:lnTo>
                  <a:pt x="20730" y="78240"/>
                </a:lnTo>
                <a:lnTo>
                  <a:pt x="20710" y="78260"/>
                </a:lnTo>
                <a:lnTo>
                  <a:pt x="20700" y="78290"/>
                </a:lnTo>
                <a:lnTo>
                  <a:pt x="20690" y="78310"/>
                </a:lnTo>
                <a:lnTo>
                  <a:pt x="20670" y="78310"/>
                </a:lnTo>
                <a:lnTo>
                  <a:pt x="20640" y="78370"/>
                </a:lnTo>
                <a:lnTo>
                  <a:pt x="20620" y="78380"/>
                </a:lnTo>
                <a:lnTo>
                  <a:pt x="20610" y="78390"/>
                </a:lnTo>
                <a:lnTo>
                  <a:pt x="20630" y="78420"/>
                </a:lnTo>
                <a:lnTo>
                  <a:pt x="20630" y="78430"/>
                </a:lnTo>
                <a:lnTo>
                  <a:pt x="20630" y="78440"/>
                </a:lnTo>
                <a:lnTo>
                  <a:pt x="20620" y="78460"/>
                </a:lnTo>
                <a:lnTo>
                  <a:pt x="20620" y="78500"/>
                </a:lnTo>
                <a:lnTo>
                  <a:pt x="20620" y="78520"/>
                </a:lnTo>
                <a:lnTo>
                  <a:pt x="20630" y="78540"/>
                </a:lnTo>
                <a:lnTo>
                  <a:pt x="20640" y="78570"/>
                </a:lnTo>
                <a:lnTo>
                  <a:pt x="20630" y="78580"/>
                </a:lnTo>
                <a:lnTo>
                  <a:pt x="20610" y="78600"/>
                </a:lnTo>
                <a:lnTo>
                  <a:pt x="20590" y="78620"/>
                </a:lnTo>
                <a:lnTo>
                  <a:pt x="20570" y="78630"/>
                </a:lnTo>
                <a:lnTo>
                  <a:pt x="20560" y="78610"/>
                </a:lnTo>
                <a:lnTo>
                  <a:pt x="20550" y="78600"/>
                </a:lnTo>
                <a:lnTo>
                  <a:pt x="20520" y="78640"/>
                </a:lnTo>
                <a:lnTo>
                  <a:pt x="20510" y="78650"/>
                </a:lnTo>
                <a:lnTo>
                  <a:pt x="20490" y="78680"/>
                </a:lnTo>
                <a:lnTo>
                  <a:pt x="20490" y="78700"/>
                </a:lnTo>
                <a:lnTo>
                  <a:pt x="20510" y="78720"/>
                </a:lnTo>
                <a:lnTo>
                  <a:pt x="20520" y="78730"/>
                </a:lnTo>
                <a:lnTo>
                  <a:pt x="20520" y="78740"/>
                </a:lnTo>
                <a:lnTo>
                  <a:pt x="20510" y="78750"/>
                </a:lnTo>
                <a:lnTo>
                  <a:pt x="20490" y="78750"/>
                </a:lnTo>
                <a:lnTo>
                  <a:pt x="20450" y="78740"/>
                </a:lnTo>
                <a:lnTo>
                  <a:pt x="20430" y="78740"/>
                </a:lnTo>
                <a:lnTo>
                  <a:pt x="20430" y="78730"/>
                </a:lnTo>
                <a:lnTo>
                  <a:pt x="20420" y="78730"/>
                </a:lnTo>
                <a:lnTo>
                  <a:pt x="20410" y="78730"/>
                </a:lnTo>
                <a:lnTo>
                  <a:pt x="20390" y="78730"/>
                </a:lnTo>
                <a:lnTo>
                  <a:pt x="20380" y="78730"/>
                </a:lnTo>
                <a:lnTo>
                  <a:pt x="20370" y="78740"/>
                </a:lnTo>
                <a:lnTo>
                  <a:pt x="20360" y="78740"/>
                </a:lnTo>
                <a:lnTo>
                  <a:pt x="20350" y="78740"/>
                </a:lnTo>
                <a:lnTo>
                  <a:pt x="20340" y="78740"/>
                </a:lnTo>
                <a:lnTo>
                  <a:pt x="20330" y="78720"/>
                </a:lnTo>
                <a:lnTo>
                  <a:pt x="20300" y="78710"/>
                </a:lnTo>
                <a:lnTo>
                  <a:pt x="20220" y="78690"/>
                </a:lnTo>
                <a:lnTo>
                  <a:pt x="20220" y="78700"/>
                </a:lnTo>
                <a:lnTo>
                  <a:pt x="20200" y="78720"/>
                </a:lnTo>
                <a:lnTo>
                  <a:pt x="20180" y="78710"/>
                </a:lnTo>
                <a:lnTo>
                  <a:pt x="20170" y="78690"/>
                </a:lnTo>
                <a:lnTo>
                  <a:pt x="20170" y="78680"/>
                </a:lnTo>
                <a:lnTo>
                  <a:pt x="20090" y="78670"/>
                </a:lnTo>
                <a:lnTo>
                  <a:pt x="20040" y="78680"/>
                </a:lnTo>
                <a:lnTo>
                  <a:pt x="20020" y="78680"/>
                </a:lnTo>
                <a:lnTo>
                  <a:pt x="20010" y="78700"/>
                </a:lnTo>
                <a:lnTo>
                  <a:pt x="19990" y="78710"/>
                </a:lnTo>
                <a:lnTo>
                  <a:pt x="19990" y="78720"/>
                </a:lnTo>
                <a:lnTo>
                  <a:pt x="19970" y="78720"/>
                </a:lnTo>
                <a:lnTo>
                  <a:pt x="19960" y="78700"/>
                </a:lnTo>
                <a:lnTo>
                  <a:pt x="19950" y="78690"/>
                </a:lnTo>
                <a:lnTo>
                  <a:pt x="19930" y="78690"/>
                </a:lnTo>
                <a:lnTo>
                  <a:pt x="19920" y="78690"/>
                </a:lnTo>
                <a:lnTo>
                  <a:pt x="19890" y="78710"/>
                </a:lnTo>
                <a:lnTo>
                  <a:pt x="19880" y="78700"/>
                </a:lnTo>
                <a:lnTo>
                  <a:pt x="19860" y="78690"/>
                </a:lnTo>
                <a:lnTo>
                  <a:pt x="19840" y="78690"/>
                </a:lnTo>
                <a:lnTo>
                  <a:pt x="19820" y="78700"/>
                </a:lnTo>
                <a:lnTo>
                  <a:pt x="19800" y="78690"/>
                </a:lnTo>
                <a:lnTo>
                  <a:pt x="19790" y="78700"/>
                </a:lnTo>
                <a:lnTo>
                  <a:pt x="19780" y="78700"/>
                </a:lnTo>
                <a:lnTo>
                  <a:pt x="19750" y="78710"/>
                </a:lnTo>
                <a:lnTo>
                  <a:pt x="19740" y="78710"/>
                </a:lnTo>
                <a:lnTo>
                  <a:pt x="19730" y="78740"/>
                </a:lnTo>
                <a:lnTo>
                  <a:pt x="19710" y="78750"/>
                </a:lnTo>
                <a:lnTo>
                  <a:pt x="19700" y="78770"/>
                </a:lnTo>
                <a:lnTo>
                  <a:pt x="19700" y="78780"/>
                </a:lnTo>
                <a:lnTo>
                  <a:pt x="19690" y="78800"/>
                </a:lnTo>
                <a:lnTo>
                  <a:pt x="19690" y="78810"/>
                </a:lnTo>
                <a:lnTo>
                  <a:pt x="19700" y="78820"/>
                </a:lnTo>
                <a:lnTo>
                  <a:pt x="19700" y="78840"/>
                </a:lnTo>
                <a:lnTo>
                  <a:pt x="19690" y="78840"/>
                </a:lnTo>
                <a:lnTo>
                  <a:pt x="19690" y="78850"/>
                </a:lnTo>
                <a:lnTo>
                  <a:pt x="19670" y="78870"/>
                </a:lnTo>
                <a:lnTo>
                  <a:pt x="19650" y="78880"/>
                </a:lnTo>
                <a:lnTo>
                  <a:pt x="19640" y="78890"/>
                </a:lnTo>
                <a:lnTo>
                  <a:pt x="19570" y="78950"/>
                </a:lnTo>
                <a:lnTo>
                  <a:pt x="19500" y="78970"/>
                </a:lnTo>
                <a:lnTo>
                  <a:pt x="19500" y="78980"/>
                </a:lnTo>
                <a:lnTo>
                  <a:pt x="19500" y="78990"/>
                </a:lnTo>
                <a:lnTo>
                  <a:pt x="19480" y="79010"/>
                </a:lnTo>
                <a:lnTo>
                  <a:pt x="19480" y="79030"/>
                </a:lnTo>
                <a:lnTo>
                  <a:pt x="19460" y="79050"/>
                </a:lnTo>
                <a:lnTo>
                  <a:pt x="19420" y="79050"/>
                </a:lnTo>
                <a:lnTo>
                  <a:pt x="19390" y="79050"/>
                </a:lnTo>
                <a:lnTo>
                  <a:pt x="19370" y="79050"/>
                </a:lnTo>
                <a:lnTo>
                  <a:pt x="19360" y="79050"/>
                </a:lnTo>
                <a:lnTo>
                  <a:pt x="19350" y="79070"/>
                </a:lnTo>
                <a:lnTo>
                  <a:pt x="19340" y="79070"/>
                </a:lnTo>
                <a:lnTo>
                  <a:pt x="19320" y="79070"/>
                </a:lnTo>
                <a:lnTo>
                  <a:pt x="19310" y="79060"/>
                </a:lnTo>
                <a:lnTo>
                  <a:pt x="19300" y="79060"/>
                </a:lnTo>
                <a:lnTo>
                  <a:pt x="19280" y="79050"/>
                </a:lnTo>
                <a:lnTo>
                  <a:pt x="19270" y="79050"/>
                </a:lnTo>
                <a:lnTo>
                  <a:pt x="19100" y="79110"/>
                </a:lnTo>
                <a:lnTo>
                  <a:pt x="19080" y="79130"/>
                </a:lnTo>
                <a:lnTo>
                  <a:pt x="19060" y="79130"/>
                </a:lnTo>
                <a:lnTo>
                  <a:pt x="19040" y="79130"/>
                </a:lnTo>
                <a:lnTo>
                  <a:pt x="19030" y="79130"/>
                </a:lnTo>
                <a:lnTo>
                  <a:pt x="19020" y="79140"/>
                </a:lnTo>
                <a:lnTo>
                  <a:pt x="19020" y="79150"/>
                </a:lnTo>
                <a:lnTo>
                  <a:pt x="18990" y="79160"/>
                </a:lnTo>
                <a:lnTo>
                  <a:pt x="18970" y="79150"/>
                </a:lnTo>
                <a:lnTo>
                  <a:pt x="18950" y="79160"/>
                </a:lnTo>
                <a:lnTo>
                  <a:pt x="18890" y="79200"/>
                </a:lnTo>
                <a:lnTo>
                  <a:pt x="18890" y="79210"/>
                </a:lnTo>
                <a:lnTo>
                  <a:pt x="18880" y="79210"/>
                </a:lnTo>
                <a:lnTo>
                  <a:pt x="18810" y="79250"/>
                </a:lnTo>
                <a:lnTo>
                  <a:pt x="18780" y="79280"/>
                </a:lnTo>
                <a:lnTo>
                  <a:pt x="18770" y="79300"/>
                </a:lnTo>
                <a:lnTo>
                  <a:pt x="18760" y="79310"/>
                </a:lnTo>
                <a:lnTo>
                  <a:pt x="18750" y="79330"/>
                </a:lnTo>
                <a:lnTo>
                  <a:pt x="18730" y="79330"/>
                </a:lnTo>
                <a:lnTo>
                  <a:pt x="18720" y="79360"/>
                </a:lnTo>
                <a:lnTo>
                  <a:pt x="18710" y="79370"/>
                </a:lnTo>
                <a:lnTo>
                  <a:pt x="18690" y="79390"/>
                </a:lnTo>
                <a:lnTo>
                  <a:pt x="18690" y="79410"/>
                </a:lnTo>
                <a:lnTo>
                  <a:pt x="18680" y="79430"/>
                </a:lnTo>
                <a:lnTo>
                  <a:pt x="18660" y="79450"/>
                </a:lnTo>
                <a:lnTo>
                  <a:pt x="18660" y="79460"/>
                </a:lnTo>
                <a:lnTo>
                  <a:pt x="18660" y="79480"/>
                </a:lnTo>
                <a:lnTo>
                  <a:pt x="18680" y="79510"/>
                </a:lnTo>
                <a:lnTo>
                  <a:pt x="18670" y="79540"/>
                </a:lnTo>
                <a:lnTo>
                  <a:pt x="18660" y="79560"/>
                </a:lnTo>
                <a:lnTo>
                  <a:pt x="18680" y="79590"/>
                </a:lnTo>
                <a:lnTo>
                  <a:pt x="18690" y="79620"/>
                </a:lnTo>
                <a:lnTo>
                  <a:pt x="18690" y="79670"/>
                </a:lnTo>
                <a:lnTo>
                  <a:pt x="18680" y="79690"/>
                </a:lnTo>
                <a:lnTo>
                  <a:pt x="18660" y="79740"/>
                </a:lnTo>
                <a:lnTo>
                  <a:pt x="18640" y="79770"/>
                </a:lnTo>
                <a:lnTo>
                  <a:pt x="18600" y="79780"/>
                </a:lnTo>
                <a:lnTo>
                  <a:pt x="18590" y="79790"/>
                </a:lnTo>
                <a:lnTo>
                  <a:pt x="18580" y="79800"/>
                </a:lnTo>
                <a:lnTo>
                  <a:pt x="18580" y="79820"/>
                </a:lnTo>
                <a:lnTo>
                  <a:pt x="18590" y="79880"/>
                </a:lnTo>
                <a:lnTo>
                  <a:pt x="18620" y="79940"/>
                </a:lnTo>
                <a:lnTo>
                  <a:pt x="18600" y="79960"/>
                </a:lnTo>
                <a:lnTo>
                  <a:pt x="18560" y="79980"/>
                </a:lnTo>
                <a:lnTo>
                  <a:pt x="18550" y="79980"/>
                </a:lnTo>
                <a:lnTo>
                  <a:pt x="18520" y="79980"/>
                </a:lnTo>
                <a:lnTo>
                  <a:pt x="18500" y="79990"/>
                </a:lnTo>
                <a:lnTo>
                  <a:pt x="18480" y="80000"/>
                </a:lnTo>
                <a:lnTo>
                  <a:pt x="18470" y="80000"/>
                </a:lnTo>
                <a:lnTo>
                  <a:pt x="18450" y="80000"/>
                </a:lnTo>
                <a:lnTo>
                  <a:pt x="18450" y="79990"/>
                </a:lnTo>
                <a:lnTo>
                  <a:pt x="18410" y="79980"/>
                </a:lnTo>
                <a:lnTo>
                  <a:pt x="18380" y="79980"/>
                </a:lnTo>
                <a:lnTo>
                  <a:pt x="18360" y="79990"/>
                </a:lnTo>
                <a:lnTo>
                  <a:pt x="18320" y="79990"/>
                </a:lnTo>
                <a:lnTo>
                  <a:pt x="18290" y="79980"/>
                </a:lnTo>
                <a:lnTo>
                  <a:pt x="18280" y="79970"/>
                </a:lnTo>
                <a:lnTo>
                  <a:pt x="18270" y="79970"/>
                </a:lnTo>
                <a:lnTo>
                  <a:pt x="18220" y="79940"/>
                </a:lnTo>
                <a:lnTo>
                  <a:pt x="18180" y="79940"/>
                </a:lnTo>
                <a:lnTo>
                  <a:pt x="18130" y="79940"/>
                </a:lnTo>
                <a:lnTo>
                  <a:pt x="18100" y="79950"/>
                </a:lnTo>
                <a:lnTo>
                  <a:pt x="18080" y="79930"/>
                </a:lnTo>
                <a:lnTo>
                  <a:pt x="18060" y="79910"/>
                </a:lnTo>
                <a:lnTo>
                  <a:pt x="18050" y="79910"/>
                </a:lnTo>
                <a:lnTo>
                  <a:pt x="18040" y="79890"/>
                </a:lnTo>
                <a:lnTo>
                  <a:pt x="18050" y="79860"/>
                </a:lnTo>
                <a:lnTo>
                  <a:pt x="18030" y="79850"/>
                </a:lnTo>
                <a:lnTo>
                  <a:pt x="17990" y="79840"/>
                </a:lnTo>
                <a:lnTo>
                  <a:pt x="17960" y="79820"/>
                </a:lnTo>
                <a:lnTo>
                  <a:pt x="17950" y="79810"/>
                </a:lnTo>
                <a:lnTo>
                  <a:pt x="17910" y="79780"/>
                </a:lnTo>
                <a:lnTo>
                  <a:pt x="17890" y="79780"/>
                </a:lnTo>
                <a:lnTo>
                  <a:pt x="17870" y="79810"/>
                </a:lnTo>
                <a:lnTo>
                  <a:pt x="17860" y="79830"/>
                </a:lnTo>
                <a:lnTo>
                  <a:pt x="17850" y="79830"/>
                </a:lnTo>
                <a:lnTo>
                  <a:pt x="17820" y="79830"/>
                </a:lnTo>
                <a:lnTo>
                  <a:pt x="17790" y="79820"/>
                </a:lnTo>
                <a:lnTo>
                  <a:pt x="17750" y="79810"/>
                </a:lnTo>
                <a:lnTo>
                  <a:pt x="17660" y="79830"/>
                </a:lnTo>
                <a:lnTo>
                  <a:pt x="17610" y="79830"/>
                </a:lnTo>
                <a:lnTo>
                  <a:pt x="17600" y="79830"/>
                </a:lnTo>
                <a:lnTo>
                  <a:pt x="17590" y="79820"/>
                </a:lnTo>
                <a:lnTo>
                  <a:pt x="17570" y="79810"/>
                </a:lnTo>
                <a:lnTo>
                  <a:pt x="17530" y="79790"/>
                </a:lnTo>
                <a:lnTo>
                  <a:pt x="17500" y="79780"/>
                </a:lnTo>
                <a:lnTo>
                  <a:pt x="17490" y="79770"/>
                </a:lnTo>
                <a:lnTo>
                  <a:pt x="17480" y="79760"/>
                </a:lnTo>
                <a:lnTo>
                  <a:pt x="17460" y="79740"/>
                </a:lnTo>
                <a:lnTo>
                  <a:pt x="17440" y="79740"/>
                </a:lnTo>
                <a:lnTo>
                  <a:pt x="17430" y="79720"/>
                </a:lnTo>
                <a:lnTo>
                  <a:pt x="17420" y="79710"/>
                </a:lnTo>
                <a:lnTo>
                  <a:pt x="17420" y="79690"/>
                </a:lnTo>
                <a:lnTo>
                  <a:pt x="17400" y="79680"/>
                </a:lnTo>
                <a:lnTo>
                  <a:pt x="17390" y="79670"/>
                </a:lnTo>
                <a:lnTo>
                  <a:pt x="17390" y="79660"/>
                </a:lnTo>
                <a:lnTo>
                  <a:pt x="17390" y="79640"/>
                </a:lnTo>
                <a:lnTo>
                  <a:pt x="17390" y="79630"/>
                </a:lnTo>
                <a:lnTo>
                  <a:pt x="17390" y="79620"/>
                </a:lnTo>
                <a:lnTo>
                  <a:pt x="17380" y="79610"/>
                </a:lnTo>
                <a:lnTo>
                  <a:pt x="17370" y="79600"/>
                </a:lnTo>
                <a:lnTo>
                  <a:pt x="17370" y="79580"/>
                </a:lnTo>
                <a:lnTo>
                  <a:pt x="17370" y="79570"/>
                </a:lnTo>
                <a:lnTo>
                  <a:pt x="17360" y="79570"/>
                </a:lnTo>
                <a:lnTo>
                  <a:pt x="17350" y="79570"/>
                </a:lnTo>
                <a:lnTo>
                  <a:pt x="17340" y="79570"/>
                </a:lnTo>
                <a:lnTo>
                  <a:pt x="17310" y="79580"/>
                </a:lnTo>
                <a:lnTo>
                  <a:pt x="17300" y="79580"/>
                </a:lnTo>
                <a:lnTo>
                  <a:pt x="17290" y="79580"/>
                </a:lnTo>
                <a:lnTo>
                  <a:pt x="17270" y="79580"/>
                </a:lnTo>
                <a:lnTo>
                  <a:pt x="17250" y="79580"/>
                </a:lnTo>
                <a:lnTo>
                  <a:pt x="17240" y="79590"/>
                </a:lnTo>
                <a:lnTo>
                  <a:pt x="17220" y="79590"/>
                </a:lnTo>
                <a:lnTo>
                  <a:pt x="17210" y="79580"/>
                </a:lnTo>
                <a:lnTo>
                  <a:pt x="17200" y="79580"/>
                </a:lnTo>
                <a:lnTo>
                  <a:pt x="17200" y="79570"/>
                </a:lnTo>
                <a:lnTo>
                  <a:pt x="17180" y="79560"/>
                </a:lnTo>
                <a:lnTo>
                  <a:pt x="17150" y="79550"/>
                </a:lnTo>
                <a:lnTo>
                  <a:pt x="17140" y="79540"/>
                </a:lnTo>
                <a:lnTo>
                  <a:pt x="17140" y="79530"/>
                </a:lnTo>
                <a:lnTo>
                  <a:pt x="17130" y="79540"/>
                </a:lnTo>
                <a:lnTo>
                  <a:pt x="17120" y="79540"/>
                </a:lnTo>
                <a:lnTo>
                  <a:pt x="17120" y="79560"/>
                </a:lnTo>
                <a:lnTo>
                  <a:pt x="17100" y="79560"/>
                </a:lnTo>
                <a:lnTo>
                  <a:pt x="17090" y="79560"/>
                </a:lnTo>
                <a:lnTo>
                  <a:pt x="17080" y="79560"/>
                </a:lnTo>
                <a:lnTo>
                  <a:pt x="17070" y="79570"/>
                </a:lnTo>
                <a:lnTo>
                  <a:pt x="17060" y="79570"/>
                </a:lnTo>
                <a:lnTo>
                  <a:pt x="17040" y="79560"/>
                </a:lnTo>
                <a:lnTo>
                  <a:pt x="17030" y="79550"/>
                </a:lnTo>
                <a:lnTo>
                  <a:pt x="17020" y="79550"/>
                </a:lnTo>
                <a:lnTo>
                  <a:pt x="17010" y="79550"/>
                </a:lnTo>
                <a:lnTo>
                  <a:pt x="17000" y="79540"/>
                </a:lnTo>
                <a:lnTo>
                  <a:pt x="17000" y="79520"/>
                </a:lnTo>
                <a:lnTo>
                  <a:pt x="16990" y="79520"/>
                </a:lnTo>
                <a:lnTo>
                  <a:pt x="16920" y="79480"/>
                </a:lnTo>
                <a:lnTo>
                  <a:pt x="16810" y="79440"/>
                </a:lnTo>
                <a:lnTo>
                  <a:pt x="16740" y="79410"/>
                </a:lnTo>
                <a:lnTo>
                  <a:pt x="16640" y="79330"/>
                </a:lnTo>
                <a:lnTo>
                  <a:pt x="16630" y="79330"/>
                </a:lnTo>
                <a:lnTo>
                  <a:pt x="16620" y="79340"/>
                </a:lnTo>
                <a:lnTo>
                  <a:pt x="16600" y="79340"/>
                </a:lnTo>
                <a:lnTo>
                  <a:pt x="16590" y="79330"/>
                </a:lnTo>
                <a:lnTo>
                  <a:pt x="16570" y="79310"/>
                </a:lnTo>
                <a:lnTo>
                  <a:pt x="16560" y="79300"/>
                </a:lnTo>
                <a:lnTo>
                  <a:pt x="16550" y="79290"/>
                </a:lnTo>
                <a:lnTo>
                  <a:pt x="16550" y="79280"/>
                </a:lnTo>
                <a:lnTo>
                  <a:pt x="16540" y="79290"/>
                </a:lnTo>
                <a:lnTo>
                  <a:pt x="16540" y="79300"/>
                </a:lnTo>
                <a:lnTo>
                  <a:pt x="16540" y="79320"/>
                </a:lnTo>
                <a:lnTo>
                  <a:pt x="16550" y="79340"/>
                </a:lnTo>
                <a:lnTo>
                  <a:pt x="16550" y="79360"/>
                </a:lnTo>
                <a:lnTo>
                  <a:pt x="16540" y="79370"/>
                </a:lnTo>
                <a:lnTo>
                  <a:pt x="16520" y="79370"/>
                </a:lnTo>
                <a:lnTo>
                  <a:pt x="16520" y="79340"/>
                </a:lnTo>
                <a:lnTo>
                  <a:pt x="16510" y="79340"/>
                </a:lnTo>
                <a:lnTo>
                  <a:pt x="16510" y="79320"/>
                </a:lnTo>
                <a:lnTo>
                  <a:pt x="16510" y="79290"/>
                </a:lnTo>
                <a:lnTo>
                  <a:pt x="16490" y="79290"/>
                </a:lnTo>
                <a:lnTo>
                  <a:pt x="16480" y="79310"/>
                </a:lnTo>
                <a:lnTo>
                  <a:pt x="16480" y="79320"/>
                </a:lnTo>
                <a:lnTo>
                  <a:pt x="16460" y="79320"/>
                </a:lnTo>
                <a:lnTo>
                  <a:pt x="16450" y="79310"/>
                </a:lnTo>
                <a:lnTo>
                  <a:pt x="16450" y="79290"/>
                </a:lnTo>
                <a:lnTo>
                  <a:pt x="16430" y="79290"/>
                </a:lnTo>
                <a:lnTo>
                  <a:pt x="16390" y="79300"/>
                </a:lnTo>
                <a:lnTo>
                  <a:pt x="16360" y="79290"/>
                </a:lnTo>
                <a:lnTo>
                  <a:pt x="16370" y="79270"/>
                </a:lnTo>
                <a:lnTo>
                  <a:pt x="16370" y="79260"/>
                </a:lnTo>
                <a:lnTo>
                  <a:pt x="16370" y="79230"/>
                </a:lnTo>
                <a:lnTo>
                  <a:pt x="16380" y="79170"/>
                </a:lnTo>
                <a:lnTo>
                  <a:pt x="16390" y="79160"/>
                </a:lnTo>
                <a:lnTo>
                  <a:pt x="16400" y="79160"/>
                </a:lnTo>
                <a:lnTo>
                  <a:pt x="16420" y="79160"/>
                </a:lnTo>
                <a:lnTo>
                  <a:pt x="16430" y="79150"/>
                </a:lnTo>
                <a:lnTo>
                  <a:pt x="16420" y="79140"/>
                </a:lnTo>
                <a:lnTo>
                  <a:pt x="16410" y="79120"/>
                </a:lnTo>
                <a:lnTo>
                  <a:pt x="16390" y="79100"/>
                </a:lnTo>
                <a:lnTo>
                  <a:pt x="16380" y="79110"/>
                </a:lnTo>
                <a:lnTo>
                  <a:pt x="16370" y="79110"/>
                </a:lnTo>
                <a:lnTo>
                  <a:pt x="16370" y="79120"/>
                </a:lnTo>
                <a:lnTo>
                  <a:pt x="16360" y="79140"/>
                </a:lnTo>
                <a:lnTo>
                  <a:pt x="16350" y="79150"/>
                </a:lnTo>
                <a:lnTo>
                  <a:pt x="16320" y="79140"/>
                </a:lnTo>
                <a:lnTo>
                  <a:pt x="16260" y="79150"/>
                </a:lnTo>
                <a:lnTo>
                  <a:pt x="16220" y="79140"/>
                </a:lnTo>
                <a:lnTo>
                  <a:pt x="16210" y="79140"/>
                </a:lnTo>
                <a:lnTo>
                  <a:pt x="16190" y="79120"/>
                </a:lnTo>
                <a:lnTo>
                  <a:pt x="16160" y="79120"/>
                </a:lnTo>
                <a:lnTo>
                  <a:pt x="16160" y="79130"/>
                </a:lnTo>
                <a:lnTo>
                  <a:pt x="16160" y="79140"/>
                </a:lnTo>
                <a:lnTo>
                  <a:pt x="16160" y="79150"/>
                </a:lnTo>
                <a:lnTo>
                  <a:pt x="16120" y="79160"/>
                </a:lnTo>
                <a:lnTo>
                  <a:pt x="16110" y="79160"/>
                </a:lnTo>
                <a:lnTo>
                  <a:pt x="16030" y="79140"/>
                </a:lnTo>
                <a:lnTo>
                  <a:pt x="16030" y="79130"/>
                </a:lnTo>
                <a:lnTo>
                  <a:pt x="16000" y="79110"/>
                </a:lnTo>
                <a:lnTo>
                  <a:pt x="15980" y="79090"/>
                </a:lnTo>
                <a:lnTo>
                  <a:pt x="15960" y="79080"/>
                </a:lnTo>
                <a:lnTo>
                  <a:pt x="15930" y="79090"/>
                </a:lnTo>
                <a:lnTo>
                  <a:pt x="15910" y="79100"/>
                </a:lnTo>
                <a:lnTo>
                  <a:pt x="15900" y="79090"/>
                </a:lnTo>
                <a:lnTo>
                  <a:pt x="15900" y="79080"/>
                </a:lnTo>
                <a:lnTo>
                  <a:pt x="15870" y="79080"/>
                </a:lnTo>
                <a:lnTo>
                  <a:pt x="15860" y="79070"/>
                </a:lnTo>
                <a:lnTo>
                  <a:pt x="15830" y="79050"/>
                </a:lnTo>
                <a:lnTo>
                  <a:pt x="15830" y="79030"/>
                </a:lnTo>
                <a:lnTo>
                  <a:pt x="15830" y="79010"/>
                </a:lnTo>
                <a:lnTo>
                  <a:pt x="15830" y="79000"/>
                </a:lnTo>
                <a:lnTo>
                  <a:pt x="15820" y="78990"/>
                </a:lnTo>
                <a:lnTo>
                  <a:pt x="15810" y="78990"/>
                </a:lnTo>
                <a:lnTo>
                  <a:pt x="15790" y="79000"/>
                </a:lnTo>
                <a:lnTo>
                  <a:pt x="15770" y="79000"/>
                </a:lnTo>
                <a:lnTo>
                  <a:pt x="15730" y="79000"/>
                </a:lnTo>
                <a:lnTo>
                  <a:pt x="15720" y="79000"/>
                </a:lnTo>
                <a:lnTo>
                  <a:pt x="15680" y="78980"/>
                </a:lnTo>
                <a:lnTo>
                  <a:pt x="15660" y="78970"/>
                </a:lnTo>
                <a:lnTo>
                  <a:pt x="15630" y="78990"/>
                </a:lnTo>
                <a:lnTo>
                  <a:pt x="15610" y="79000"/>
                </a:lnTo>
                <a:lnTo>
                  <a:pt x="15590" y="79010"/>
                </a:lnTo>
                <a:lnTo>
                  <a:pt x="15570" y="79020"/>
                </a:lnTo>
                <a:lnTo>
                  <a:pt x="15550" y="79030"/>
                </a:lnTo>
                <a:lnTo>
                  <a:pt x="15530" y="79010"/>
                </a:lnTo>
                <a:lnTo>
                  <a:pt x="15510" y="78990"/>
                </a:lnTo>
                <a:lnTo>
                  <a:pt x="15510" y="78970"/>
                </a:lnTo>
                <a:lnTo>
                  <a:pt x="15490" y="78950"/>
                </a:lnTo>
                <a:lnTo>
                  <a:pt x="15480" y="78930"/>
                </a:lnTo>
                <a:lnTo>
                  <a:pt x="15460" y="78930"/>
                </a:lnTo>
                <a:lnTo>
                  <a:pt x="15450" y="78950"/>
                </a:lnTo>
                <a:lnTo>
                  <a:pt x="15440" y="78970"/>
                </a:lnTo>
                <a:lnTo>
                  <a:pt x="15430" y="78970"/>
                </a:lnTo>
                <a:lnTo>
                  <a:pt x="15420" y="78970"/>
                </a:lnTo>
                <a:lnTo>
                  <a:pt x="15410" y="78970"/>
                </a:lnTo>
                <a:lnTo>
                  <a:pt x="15410" y="78960"/>
                </a:lnTo>
                <a:lnTo>
                  <a:pt x="15410" y="78950"/>
                </a:lnTo>
                <a:lnTo>
                  <a:pt x="15400" y="78940"/>
                </a:lnTo>
                <a:lnTo>
                  <a:pt x="15380" y="78940"/>
                </a:lnTo>
                <a:lnTo>
                  <a:pt x="15380" y="78950"/>
                </a:lnTo>
                <a:lnTo>
                  <a:pt x="15340" y="78950"/>
                </a:lnTo>
                <a:lnTo>
                  <a:pt x="15330" y="78940"/>
                </a:lnTo>
                <a:lnTo>
                  <a:pt x="15320" y="78940"/>
                </a:lnTo>
                <a:lnTo>
                  <a:pt x="15310" y="78940"/>
                </a:lnTo>
                <a:lnTo>
                  <a:pt x="15310" y="78950"/>
                </a:lnTo>
                <a:lnTo>
                  <a:pt x="15310" y="78960"/>
                </a:lnTo>
                <a:lnTo>
                  <a:pt x="15310" y="78970"/>
                </a:lnTo>
                <a:lnTo>
                  <a:pt x="15320" y="79000"/>
                </a:lnTo>
                <a:lnTo>
                  <a:pt x="15320" y="79020"/>
                </a:lnTo>
                <a:lnTo>
                  <a:pt x="15320" y="79030"/>
                </a:lnTo>
                <a:lnTo>
                  <a:pt x="15290" y="79040"/>
                </a:lnTo>
                <a:lnTo>
                  <a:pt x="15260" y="79050"/>
                </a:lnTo>
                <a:lnTo>
                  <a:pt x="15250" y="79060"/>
                </a:lnTo>
                <a:lnTo>
                  <a:pt x="15230" y="79050"/>
                </a:lnTo>
                <a:lnTo>
                  <a:pt x="15220" y="79020"/>
                </a:lnTo>
                <a:lnTo>
                  <a:pt x="15220" y="78990"/>
                </a:lnTo>
                <a:lnTo>
                  <a:pt x="15220" y="78980"/>
                </a:lnTo>
                <a:lnTo>
                  <a:pt x="15220" y="78970"/>
                </a:lnTo>
                <a:lnTo>
                  <a:pt x="15220" y="78960"/>
                </a:lnTo>
                <a:lnTo>
                  <a:pt x="15200" y="78950"/>
                </a:lnTo>
                <a:lnTo>
                  <a:pt x="15190" y="78930"/>
                </a:lnTo>
                <a:lnTo>
                  <a:pt x="15190" y="78920"/>
                </a:lnTo>
                <a:lnTo>
                  <a:pt x="15180" y="78900"/>
                </a:lnTo>
                <a:lnTo>
                  <a:pt x="15180" y="78890"/>
                </a:lnTo>
                <a:lnTo>
                  <a:pt x="15170" y="78890"/>
                </a:lnTo>
                <a:lnTo>
                  <a:pt x="15150" y="78880"/>
                </a:lnTo>
                <a:lnTo>
                  <a:pt x="15130" y="78870"/>
                </a:lnTo>
                <a:lnTo>
                  <a:pt x="15120" y="78880"/>
                </a:lnTo>
                <a:lnTo>
                  <a:pt x="15120" y="78890"/>
                </a:lnTo>
                <a:lnTo>
                  <a:pt x="15120" y="78910"/>
                </a:lnTo>
                <a:lnTo>
                  <a:pt x="15120" y="78920"/>
                </a:lnTo>
                <a:lnTo>
                  <a:pt x="15110" y="78920"/>
                </a:lnTo>
                <a:lnTo>
                  <a:pt x="15090" y="78910"/>
                </a:lnTo>
                <a:lnTo>
                  <a:pt x="15070" y="78890"/>
                </a:lnTo>
                <a:lnTo>
                  <a:pt x="15050" y="78880"/>
                </a:lnTo>
                <a:lnTo>
                  <a:pt x="15020" y="78870"/>
                </a:lnTo>
                <a:lnTo>
                  <a:pt x="15010" y="78870"/>
                </a:lnTo>
                <a:lnTo>
                  <a:pt x="15000" y="78880"/>
                </a:lnTo>
                <a:lnTo>
                  <a:pt x="15000" y="78890"/>
                </a:lnTo>
                <a:lnTo>
                  <a:pt x="15010" y="78920"/>
                </a:lnTo>
                <a:lnTo>
                  <a:pt x="15020" y="78940"/>
                </a:lnTo>
                <a:lnTo>
                  <a:pt x="15040" y="78970"/>
                </a:lnTo>
                <a:lnTo>
                  <a:pt x="15060" y="79000"/>
                </a:lnTo>
                <a:lnTo>
                  <a:pt x="15070" y="79020"/>
                </a:lnTo>
                <a:lnTo>
                  <a:pt x="15070" y="79040"/>
                </a:lnTo>
                <a:lnTo>
                  <a:pt x="15060" y="79050"/>
                </a:lnTo>
                <a:lnTo>
                  <a:pt x="15050" y="79050"/>
                </a:lnTo>
                <a:lnTo>
                  <a:pt x="15020" y="79060"/>
                </a:lnTo>
                <a:lnTo>
                  <a:pt x="14990" y="79050"/>
                </a:lnTo>
                <a:lnTo>
                  <a:pt x="14950" y="79020"/>
                </a:lnTo>
                <a:lnTo>
                  <a:pt x="14920" y="79020"/>
                </a:lnTo>
                <a:lnTo>
                  <a:pt x="14890" y="79030"/>
                </a:lnTo>
                <a:lnTo>
                  <a:pt x="14880" y="79050"/>
                </a:lnTo>
                <a:lnTo>
                  <a:pt x="14880" y="79070"/>
                </a:lnTo>
                <a:lnTo>
                  <a:pt x="14900" y="79090"/>
                </a:lnTo>
                <a:lnTo>
                  <a:pt x="14910" y="79110"/>
                </a:lnTo>
                <a:lnTo>
                  <a:pt x="14910" y="79120"/>
                </a:lnTo>
                <a:lnTo>
                  <a:pt x="14910" y="79140"/>
                </a:lnTo>
                <a:lnTo>
                  <a:pt x="14880" y="79160"/>
                </a:lnTo>
                <a:lnTo>
                  <a:pt x="14840" y="79170"/>
                </a:lnTo>
                <a:lnTo>
                  <a:pt x="14810" y="79180"/>
                </a:lnTo>
                <a:lnTo>
                  <a:pt x="14800" y="79190"/>
                </a:lnTo>
                <a:lnTo>
                  <a:pt x="14800" y="79180"/>
                </a:lnTo>
                <a:lnTo>
                  <a:pt x="14790" y="79180"/>
                </a:lnTo>
                <a:lnTo>
                  <a:pt x="14780" y="79160"/>
                </a:lnTo>
                <a:lnTo>
                  <a:pt x="14760" y="79130"/>
                </a:lnTo>
                <a:lnTo>
                  <a:pt x="14750" y="79130"/>
                </a:lnTo>
                <a:lnTo>
                  <a:pt x="14710" y="79110"/>
                </a:lnTo>
                <a:lnTo>
                  <a:pt x="14690" y="79110"/>
                </a:lnTo>
                <a:lnTo>
                  <a:pt x="14640" y="79130"/>
                </a:lnTo>
                <a:lnTo>
                  <a:pt x="14610" y="79140"/>
                </a:lnTo>
                <a:lnTo>
                  <a:pt x="14600" y="79170"/>
                </a:lnTo>
                <a:lnTo>
                  <a:pt x="14600" y="79200"/>
                </a:lnTo>
                <a:lnTo>
                  <a:pt x="14610" y="79250"/>
                </a:lnTo>
                <a:lnTo>
                  <a:pt x="14610" y="79260"/>
                </a:lnTo>
                <a:lnTo>
                  <a:pt x="14620" y="79270"/>
                </a:lnTo>
                <a:lnTo>
                  <a:pt x="14630" y="79300"/>
                </a:lnTo>
                <a:lnTo>
                  <a:pt x="14630" y="79320"/>
                </a:lnTo>
                <a:lnTo>
                  <a:pt x="14620" y="79330"/>
                </a:lnTo>
                <a:lnTo>
                  <a:pt x="14610" y="79330"/>
                </a:lnTo>
                <a:lnTo>
                  <a:pt x="14570" y="79330"/>
                </a:lnTo>
                <a:lnTo>
                  <a:pt x="14520" y="79340"/>
                </a:lnTo>
                <a:lnTo>
                  <a:pt x="14480" y="79370"/>
                </a:lnTo>
                <a:lnTo>
                  <a:pt x="14480" y="79380"/>
                </a:lnTo>
                <a:lnTo>
                  <a:pt x="14450" y="79420"/>
                </a:lnTo>
                <a:lnTo>
                  <a:pt x="14440" y="79430"/>
                </a:lnTo>
                <a:lnTo>
                  <a:pt x="14440" y="79440"/>
                </a:lnTo>
                <a:lnTo>
                  <a:pt x="14430" y="79440"/>
                </a:lnTo>
                <a:lnTo>
                  <a:pt x="14400" y="79460"/>
                </a:lnTo>
                <a:lnTo>
                  <a:pt x="14380" y="79460"/>
                </a:lnTo>
                <a:lnTo>
                  <a:pt x="14360" y="79460"/>
                </a:lnTo>
                <a:lnTo>
                  <a:pt x="14330" y="79470"/>
                </a:lnTo>
                <a:lnTo>
                  <a:pt x="14310" y="79470"/>
                </a:lnTo>
                <a:lnTo>
                  <a:pt x="14290" y="79470"/>
                </a:lnTo>
                <a:lnTo>
                  <a:pt x="14260" y="79470"/>
                </a:lnTo>
                <a:lnTo>
                  <a:pt x="14230" y="79470"/>
                </a:lnTo>
                <a:lnTo>
                  <a:pt x="14220" y="79460"/>
                </a:lnTo>
                <a:lnTo>
                  <a:pt x="14180" y="79450"/>
                </a:lnTo>
                <a:lnTo>
                  <a:pt x="14160" y="79450"/>
                </a:lnTo>
                <a:lnTo>
                  <a:pt x="14140" y="79440"/>
                </a:lnTo>
                <a:lnTo>
                  <a:pt x="14120" y="79440"/>
                </a:lnTo>
                <a:lnTo>
                  <a:pt x="14070" y="79450"/>
                </a:lnTo>
                <a:lnTo>
                  <a:pt x="14070" y="79510"/>
                </a:lnTo>
                <a:lnTo>
                  <a:pt x="14110" y="79620"/>
                </a:lnTo>
                <a:lnTo>
                  <a:pt x="14090" y="79640"/>
                </a:lnTo>
                <a:lnTo>
                  <a:pt x="14090" y="79650"/>
                </a:lnTo>
                <a:lnTo>
                  <a:pt x="14090" y="79660"/>
                </a:lnTo>
                <a:lnTo>
                  <a:pt x="14080" y="79680"/>
                </a:lnTo>
                <a:lnTo>
                  <a:pt x="14050" y="79680"/>
                </a:lnTo>
                <a:lnTo>
                  <a:pt x="14040" y="79670"/>
                </a:lnTo>
                <a:lnTo>
                  <a:pt x="14040" y="79720"/>
                </a:lnTo>
                <a:lnTo>
                  <a:pt x="14060" y="79780"/>
                </a:lnTo>
                <a:lnTo>
                  <a:pt x="14060" y="79820"/>
                </a:lnTo>
                <a:lnTo>
                  <a:pt x="14040" y="79830"/>
                </a:lnTo>
                <a:lnTo>
                  <a:pt x="14040" y="79850"/>
                </a:lnTo>
                <a:lnTo>
                  <a:pt x="14020" y="79880"/>
                </a:lnTo>
                <a:lnTo>
                  <a:pt x="14010" y="79910"/>
                </a:lnTo>
                <a:lnTo>
                  <a:pt x="13980" y="79940"/>
                </a:lnTo>
                <a:lnTo>
                  <a:pt x="13960" y="79960"/>
                </a:lnTo>
                <a:lnTo>
                  <a:pt x="13950" y="79940"/>
                </a:lnTo>
                <a:lnTo>
                  <a:pt x="13940" y="79940"/>
                </a:lnTo>
                <a:lnTo>
                  <a:pt x="13910" y="79950"/>
                </a:lnTo>
                <a:lnTo>
                  <a:pt x="13880" y="79970"/>
                </a:lnTo>
                <a:lnTo>
                  <a:pt x="13850" y="79970"/>
                </a:lnTo>
                <a:lnTo>
                  <a:pt x="13830" y="79970"/>
                </a:lnTo>
                <a:lnTo>
                  <a:pt x="13810" y="79980"/>
                </a:lnTo>
                <a:lnTo>
                  <a:pt x="13800" y="79990"/>
                </a:lnTo>
                <a:lnTo>
                  <a:pt x="13780" y="80000"/>
                </a:lnTo>
                <a:lnTo>
                  <a:pt x="13750" y="79990"/>
                </a:lnTo>
                <a:lnTo>
                  <a:pt x="13730" y="80000"/>
                </a:lnTo>
                <a:lnTo>
                  <a:pt x="13720" y="80010"/>
                </a:lnTo>
                <a:lnTo>
                  <a:pt x="13710" y="80010"/>
                </a:lnTo>
                <a:lnTo>
                  <a:pt x="13690" y="80010"/>
                </a:lnTo>
                <a:lnTo>
                  <a:pt x="13690" y="80030"/>
                </a:lnTo>
                <a:lnTo>
                  <a:pt x="13700" y="80050"/>
                </a:lnTo>
                <a:lnTo>
                  <a:pt x="13710" y="80070"/>
                </a:lnTo>
                <a:lnTo>
                  <a:pt x="13730" y="80100"/>
                </a:lnTo>
                <a:lnTo>
                  <a:pt x="13760" y="80110"/>
                </a:lnTo>
                <a:lnTo>
                  <a:pt x="13770" y="80130"/>
                </a:lnTo>
                <a:lnTo>
                  <a:pt x="13780" y="80150"/>
                </a:lnTo>
                <a:lnTo>
                  <a:pt x="13770" y="80160"/>
                </a:lnTo>
                <a:lnTo>
                  <a:pt x="13770" y="80170"/>
                </a:lnTo>
                <a:lnTo>
                  <a:pt x="13760" y="80190"/>
                </a:lnTo>
                <a:lnTo>
                  <a:pt x="13740" y="80210"/>
                </a:lnTo>
                <a:lnTo>
                  <a:pt x="13720" y="80210"/>
                </a:lnTo>
                <a:lnTo>
                  <a:pt x="13710" y="80210"/>
                </a:lnTo>
                <a:lnTo>
                  <a:pt x="13690" y="80210"/>
                </a:lnTo>
                <a:lnTo>
                  <a:pt x="13670" y="80210"/>
                </a:lnTo>
                <a:lnTo>
                  <a:pt x="13660" y="80220"/>
                </a:lnTo>
                <a:lnTo>
                  <a:pt x="13660" y="80240"/>
                </a:lnTo>
                <a:lnTo>
                  <a:pt x="13640" y="80250"/>
                </a:lnTo>
                <a:lnTo>
                  <a:pt x="13620" y="80270"/>
                </a:lnTo>
                <a:lnTo>
                  <a:pt x="13600" y="80280"/>
                </a:lnTo>
                <a:lnTo>
                  <a:pt x="13590" y="80280"/>
                </a:lnTo>
                <a:lnTo>
                  <a:pt x="13580" y="80270"/>
                </a:lnTo>
                <a:lnTo>
                  <a:pt x="13560" y="80270"/>
                </a:lnTo>
                <a:lnTo>
                  <a:pt x="13510" y="80300"/>
                </a:lnTo>
                <a:lnTo>
                  <a:pt x="13490" y="80330"/>
                </a:lnTo>
                <a:lnTo>
                  <a:pt x="13470" y="80360"/>
                </a:lnTo>
                <a:lnTo>
                  <a:pt x="13470" y="80390"/>
                </a:lnTo>
                <a:lnTo>
                  <a:pt x="13460" y="80420"/>
                </a:lnTo>
                <a:lnTo>
                  <a:pt x="13460" y="80460"/>
                </a:lnTo>
                <a:lnTo>
                  <a:pt x="13450" y="80480"/>
                </a:lnTo>
                <a:lnTo>
                  <a:pt x="13430" y="80500"/>
                </a:lnTo>
                <a:lnTo>
                  <a:pt x="13410" y="80510"/>
                </a:lnTo>
                <a:lnTo>
                  <a:pt x="13400" y="80540"/>
                </a:lnTo>
                <a:lnTo>
                  <a:pt x="13390" y="80560"/>
                </a:lnTo>
                <a:lnTo>
                  <a:pt x="13390" y="80570"/>
                </a:lnTo>
                <a:lnTo>
                  <a:pt x="13400" y="80600"/>
                </a:lnTo>
                <a:lnTo>
                  <a:pt x="13400" y="80630"/>
                </a:lnTo>
                <a:lnTo>
                  <a:pt x="13370" y="80660"/>
                </a:lnTo>
                <a:lnTo>
                  <a:pt x="13330" y="80680"/>
                </a:lnTo>
                <a:lnTo>
                  <a:pt x="13300" y="80680"/>
                </a:lnTo>
                <a:lnTo>
                  <a:pt x="13280" y="80700"/>
                </a:lnTo>
                <a:lnTo>
                  <a:pt x="13270" y="80710"/>
                </a:lnTo>
                <a:lnTo>
                  <a:pt x="13260" y="80720"/>
                </a:lnTo>
                <a:lnTo>
                  <a:pt x="13240" y="80710"/>
                </a:lnTo>
                <a:lnTo>
                  <a:pt x="13230" y="80710"/>
                </a:lnTo>
                <a:lnTo>
                  <a:pt x="13210" y="80710"/>
                </a:lnTo>
                <a:lnTo>
                  <a:pt x="13190" y="80720"/>
                </a:lnTo>
                <a:lnTo>
                  <a:pt x="13170" y="80700"/>
                </a:lnTo>
                <a:lnTo>
                  <a:pt x="13160" y="80700"/>
                </a:lnTo>
                <a:lnTo>
                  <a:pt x="13140" y="80700"/>
                </a:lnTo>
                <a:lnTo>
                  <a:pt x="13120" y="80680"/>
                </a:lnTo>
                <a:lnTo>
                  <a:pt x="13110" y="80680"/>
                </a:lnTo>
                <a:lnTo>
                  <a:pt x="13100" y="80680"/>
                </a:lnTo>
                <a:lnTo>
                  <a:pt x="13080" y="80670"/>
                </a:lnTo>
                <a:lnTo>
                  <a:pt x="13060" y="80660"/>
                </a:lnTo>
                <a:lnTo>
                  <a:pt x="13040" y="80680"/>
                </a:lnTo>
                <a:lnTo>
                  <a:pt x="13010" y="80670"/>
                </a:lnTo>
                <a:lnTo>
                  <a:pt x="12990" y="80670"/>
                </a:lnTo>
                <a:lnTo>
                  <a:pt x="12990" y="80660"/>
                </a:lnTo>
                <a:lnTo>
                  <a:pt x="12980" y="80650"/>
                </a:lnTo>
                <a:lnTo>
                  <a:pt x="12970" y="80640"/>
                </a:lnTo>
                <a:lnTo>
                  <a:pt x="12950" y="80620"/>
                </a:lnTo>
                <a:lnTo>
                  <a:pt x="12940" y="80610"/>
                </a:lnTo>
                <a:lnTo>
                  <a:pt x="12930" y="80610"/>
                </a:lnTo>
                <a:lnTo>
                  <a:pt x="12920" y="80610"/>
                </a:lnTo>
                <a:lnTo>
                  <a:pt x="12900" y="80610"/>
                </a:lnTo>
                <a:lnTo>
                  <a:pt x="12880" y="80590"/>
                </a:lnTo>
                <a:lnTo>
                  <a:pt x="12870" y="80580"/>
                </a:lnTo>
                <a:lnTo>
                  <a:pt x="12850" y="80580"/>
                </a:lnTo>
                <a:lnTo>
                  <a:pt x="12850" y="80550"/>
                </a:lnTo>
                <a:lnTo>
                  <a:pt x="12830" y="80550"/>
                </a:lnTo>
                <a:lnTo>
                  <a:pt x="12810" y="80530"/>
                </a:lnTo>
                <a:lnTo>
                  <a:pt x="12790" y="80520"/>
                </a:lnTo>
                <a:lnTo>
                  <a:pt x="12780" y="80510"/>
                </a:lnTo>
                <a:lnTo>
                  <a:pt x="12760" y="80500"/>
                </a:lnTo>
                <a:lnTo>
                  <a:pt x="12730" y="80470"/>
                </a:lnTo>
                <a:lnTo>
                  <a:pt x="12710" y="80480"/>
                </a:lnTo>
                <a:lnTo>
                  <a:pt x="12680" y="80480"/>
                </a:lnTo>
                <a:lnTo>
                  <a:pt x="12640" y="80490"/>
                </a:lnTo>
                <a:lnTo>
                  <a:pt x="12630" y="80480"/>
                </a:lnTo>
                <a:lnTo>
                  <a:pt x="12620" y="80450"/>
                </a:lnTo>
                <a:lnTo>
                  <a:pt x="12630" y="80420"/>
                </a:lnTo>
                <a:lnTo>
                  <a:pt x="12640" y="80400"/>
                </a:lnTo>
                <a:lnTo>
                  <a:pt x="12650" y="80380"/>
                </a:lnTo>
                <a:lnTo>
                  <a:pt x="12670" y="80370"/>
                </a:lnTo>
                <a:lnTo>
                  <a:pt x="12680" y="80360"/>
                </a:lnTo>
                <a:lnTo>
                  <a:pt x="12680" y="80340"/>
                </a:lnTo>
                <a:lnTo>
                  <a:pt x="12670" y="80310"/>
                </a:lnTo>
                <a:lnTo>
                  <a:pt x="12660" y="80280"/>
                </a:lnTo>
                <a:lnTo>
                  <a:pt x="12650" y="80270"/>
                </a:lnTo>
                <a:lnTo>
                  <a:pt x="12620" y="80200"/>
                </a:lnTo>
                <a:lnTo>
                  <a:pt x="12600" y="80170"/>
                </a:lnTo>
                <a:lnTo>
                  <a:pt x="12600" y="80160"/>
                </a:lnTo>
                <a:lnTo>
                  <a:pt x="12600" y="80140"/>
                </a:lnTo>
                <a:lnTo>
                  <a:pt x="12600" y="80110"/>
                </a:lnTo>
                <a:lnTo>
                  <a:pt x="12610" y="80100"/>
                </a:lnTo>
                <a:lnTo>
                  <a:pt x="12610" y="80080"/>
                </a:lnTo>
                <a:lnTo>
                  <a:pt x="12600" y="80070"/>
                </a:lnTo>
                <a:lnTo>
                  <a:pt x="12580" y="80050"/>
                </a:lnTo>
                <a:lnTo>
                  <a:pt x="12570" y="80030"/>
                </a:lnTo>
                <a:lnTo>
                  <a:pt x="12560" y="80000"/>
                </a:lnTo>
                <a:lnTo>
                  <a:pt x="12540" y="79980"/>
                </a:lnTo>
                <a:lnTo>
                  <a:pt x="12530" y="79960"/>
                </a:lnTo>
                <a:lnTo>
                  <a:pt x="12520" y="79940"/>
                </a:lnTo>
                <a:lnTo>
                  <a:pt x="12510" y="79940"/>
                </a:lnTo>
                <a:lnTo>
                  <a:pt x="12500" y="79930"/>
                </a:lnTo>
                <a:lnTo>
                  <a:pt x="12480" y="79910"/>
                </a:lnTo>
                <a:lnTo>
                  <a:pt x="12490" y="79890"/>
                </a:lnTo>
                <a:lnTo>
                  <a:pt x="12490" y="79880"/>
                </a:lnTo>
                <a:lnTo>
                  <a:pt x="12510" y="79870"/>
                </a:lnTo>
                <a:lnTo>
                  <a:pt x="12520" y="79860"/>
                </a:lnTo>
                <a:lnTo>
                  <a:pt x="12530" y="79830"/>
                </a:lnTo>
                <a:lnTo>
                  <a:pt x="12530" y="79810"/>
                </a:lnTo>
                <a:lnTo>
                  <a:pt x="12520" y="79790"/>
                </a:lnTo>
                <a:lnTo>
                  <a:pt x="12530" y="79780"/>
                </a:lnTo>
                <a:lnTo>
                  <a:pt x="12540" y="79770"/>
                </a:lnTo>
                <a:lnTo>
                  <a:pt x="12550" y="79760"/>
                </a:lnTo>
                <a:lnTo>
                  <a:pt x="12570" y="79760"/>
                </a:lnTo>
                <a:lnTo>
                  <a:pt x="12570" y="79750"/>
                </a:lnTo>
                <a:lnTo>
                  <a:pt x="12560" y="79740"/>
                </a:lnTo>
                <a:lnTo>
                  <a:pt x="12560" y="79720"/>
                </a:lnTo>
                <a:lnTo>
                  <a:pt x="12550" y="79700"/>
                </a:lnTo>
                <a:lnTo>
                  <a:pt x="12560" y="79680"/>
                </a:lnTo>
                <a:lnTo>
                  <a:pt x="12550" y="79670"/>
                </a:lnTo>
                <a:lnTo>
                  <a:pt x="12550" y="79650"/>
                </a:lnTo>
                <a:lnTo>
                  <a:pt x="12560" y="79630"/>
                </a:lnTo>
                <a:lnTo>
                  <a:pt x="12550" y="79610"/>
                </a:lnTo>
                <a:lnTo>
                  <a:pt x="12540" y="79600"/>
                </a:lnTo>
                <a:lnTo>
                  <a:pt x="12540" y="79570"/>
                </a:lnTo>
                <a:lnTo>
                  <a:pt x="12530" y="79550"/>
                </a:lnTo>
                <a:lnTo>
                  <a:pt x="12530" y="79540"/>
                </a:lnTo>
                <a:lnTo>
                  <a:pt x="12540" y="79530"/>
                </a:lnTo>
                <a:lnTo>
                  <a:pt x="12540" y="79520"/>
                </a:lnTo>
                <a:lnTo>
                  <a:pt x="12530" y="79500"/>
                </a:lnTo>
                <a:lnTo>
                  <a:pt x="12520" y="79480"/>
                </a:lnTo>
                <a:lnTo>
                  <a:pt x="12500" y="79470"/>
                </a:lnTo>
                <a:lnTo>
                  <a:pt x="12460" y="79470"/>
                </a:lnTo>
                <a:lnTo>
                  <a:pt x="12440" y="79470"/>
                </a:lnTo>
                <a:lnTo>
                  <a:pt x="12410" y="79460"/>
                </a:lnTo>
                <a:lnTo>
                  <a:pt x="12400" y="79450"/>
                </a:lnTo>
                <a:lnTo>
                  <a:pt x="12380" y="79450"/>
                </a:lnTo>
                <a:lnTo>
                  <a:pt x="12360" y="79460"/>
                </a:lnTo>
                <a:lnTo>
                  <a:pt x="12340" y="79450"/>
                </a:lnTo>
                <a:lnTo>
                  <a:pt x="12340" y="79440"/>
                </a:lnTo>
                <a:lnTo>
                  <a:pt x="12310" y="79430"/>
                </a:lnTo>
                <a:lnTo>
                  <a:pt x="12300" y="79420"/>
                </a:lnTo>
                <a:lnTo>
                  <a:pt x="12290" y="79400"/>
                </a:lnTo>
                <a:lnTo>
                  <a:pt x="12270" y="79400"/>
                </a:lnTo>
                <a:lnTo>
                  <a:pt x="12250" y="79390"/>
                </a:lnTo>
                <a:lnTo>
                  <a:pt x="12210" y="79370"/>
                </a:lnTo>
                <a:lnTo>
                  <a:pt x="12200" y="79350"/>
                </a:lnTo>
                <a:lnTo>
                  <a:pt x="12180" y="79340"/>
                </a:lnTo>
                <a:lnTo>
                  <a:pt x="12170" y="79340"/>
                </a:lnTo>
                <a:lnTo>
                  <a:pt x="12160" y="79330"/>
                </a:lnTo>
                <a:lnTo>
                  <a:pt x="12160" y="79310"/>
                </a:lnTo>
                <a:lnTo>
                  <a:pt x="12130" y="79280"/>
                </a:lnTo>
                <a:lnTo>
                  <a:pt x="12100" y="79250"/>
                </a:lnTo>
                <a:lnTo>
                  <a:pt x="12080" y="79230"/>
                </a:lnTo>
                <a:lnTo>
                  <a:pt x="12070" y="79210"/>
                </a:lnTo>
                <a:lnTo>
                  <a:pt x="12060" y="79190"/>
                </a:lnTo>
                <a:lnTo>
                  <a:pt x="12050" y="79190"/>
                </a:lnTo>
                <a:lnTo>
                  <a:pt x="12040" y="79180"/>
                </a:lnTo>
                <a:lnTo>
                  <a:pt x="12040" y="79170"/>
                </a:lnTo>
                <a:lnTo>
                  <a:pt x="12040" y="79160"/>
                </a:lnTo>
                <a:lnTo>
                  <a:pt x="12050" y="79160"/>
                </a:lnTo>
                <a:lnTo>
                  <a:pt x="12040" y="79130"/>
                </a:lnTo>
                <a:lnTo>
                  <a:pt x="12030" y="79110"/>
                </a:lnTo>
                <a:lnTo>
                  <a:pt x="12010" y="79100"/>
                </a:lnTo>
                <a:lnTo>
                  <a:pt x="12000" y="79070"/>
                </a:lnTo>
                <a:lnTo>
                  <a:pt x="11990" y="79050"/>
                </a:lnTo>
                <a:lnTo>
                  <a:pt x="11980" y="79030"/>
                </a:lnTo>
                <a:lnTo>
                  <a:pt x="11990" y="79010"/>
                </a:lnTo>
                <a:lnTo>
                  <a:pt x="11970" y="78990"/>
                </a:lnTo>
                <a:lnTo>
                  <a:pt x="11970" y="78970"/>
                </a:lnTo>
                <a:lnTo>
                  <a:pt x="11960" y="78960"/>
                </a:lnTo>
                <a:lnTo>
                  <a:pt x="11950" y="78960"/>
                </a:lnTo>
                <a:lnTo>
                  <a:pt x="11940" y="78970"/>
                </a:lnTo>
                <a:lnTo>
                  <a:pt x="11910" y="78970"/>
                </a:lnTo>
                <a:lnTo>
                  <a:pt x="11900" y="78960"/>
                </a:lnTo>
                <a:lnTo>
                  <a:pt x="11880" y="78940"/>
                </a:lnTo>
                <a:lnTo>
                  <a:pt x="11870" y="78930"/>
                </a:lnTo>
                <a:lnTo>
                  <a:pt x="11870" y="78920"/>
                </a:lnTo>
                <a:lnTo>
                  <a:pt x="11870" y="78900"/>
                </a:lnTo>
                <a:lnTo>
                  <a:pt x="11850" y="78900"/>
                </a:lnTo>
                <a:lnTo>
                  <a:pt x="11830" y="78900"/>
                </a:lnTo>
                <a:lnTo>
                  <a:pt x="11820" y="78870"/>
                </a:lnTo>
                <a:lnTo>
                  <a:pt x="11810" y="78860"/>
                </a:lnTo>
                <a:lnTo>
                  <a:pt x="11790" y="78860"/>
                </a:lnTo>
                <a:lnTo>
                  <a:pt x="11780" y="78850"/>
                </a:lnTo>
                <a:lnTo>
                  <a:pt x="11760" y="78840"/>
                </a:lnTo>
                <a:lnTo>
                  <a:pt x="11740" y="78840"/>
                </a:lnTo>
                <a:lnTo>
                  <a:pt x="11730" y="78840"/>
                </a:lnTo>
                <a:lnTo>
                  <a:pt x="11710" y="78860"/>
                </a:lnTo>
                <a:lnTo>
                  <a:pt x="11700" y="78880"/>
                </a:lnTo>
                <a:lnTo>
                  <a:pt x="11680" y="78870"/>
                </a:lnTo>
                <a:lnTo>
                  <a:pt x="11680" y="78860"/>
                </a:lnTo>
                <a:lnTo>
                  <a:pt x="11660" y="78850"/>
                </a:lnTo>
                <a:lnTo>
                  <a:pt x="11640" y="78860"/>
                </a:lnTo>
                <a:lnTo>
                  <a:pt x="11630" y="78870"/>
                </a:lnTo>
                <a:lnTo>
                  <a:pt x="11610" y="78870"/>
                </a:lnTo>
                <a:lnTo>
                  <a:pt x="11590" y="78860"/>
                </a:lnTo>
                <a:lnTo>
                  <a:pt x="11560" y="78860"/>
                </a:lnTo>
                <a:lnTo>
                  <a:pt x="11540" y="78850"/>
                </a:lnTo>
                <a:lnTo>
                  <a:pt x="11520" y="78850"/>
                </a:lnTo>
                <a:lnTo>
                  <a:pt x="11510" y="78860"/>
                </a:lnTo>
                <a:lnTo>
                  <a:pt x="11490" y="78880"/>
                </a:lnTo>
                <a:lnTo>
                  <a:pt x="11470" y="78890"/>
                </a:lnTo>
                <a:lnTo>
                  <a:pt x="11470" y="78910"/>
                </a:lnTo>
                <a:lnTo>
                  <a:pt x="11460" y="78930"/>
                </a:lnTo>
                <a:lnTo>
                  <a:pt x="11440" y="78940"/>
                </a:lnTo>
                <a:lnTo>
                  <a:pt x="11400" y="78930"/>
                </a:lnTo>
                <a:lnTo>
                  <a:pt x="11370" y="78930"/>
                </a:lnTo>
                <a:lnTo>
                  <a:pt x="11340" y="78930"/>
                </a:lnTo>
                <a:lnTo>
                  <a:pt x="11320" y="78930"/>
                </a:lnTo>
                <a:lnTo>
                  <a:pt x="11290" y="78930"/>
                </a:lnTo>
                <a:lnTo>
                  <a:pt x="11270" y="78930"/>
                </a:lnTo>
                <a:lnTo>
                  <a:pt x="11250" y="78930"/>
                </a:lnTo>
                <a:lnTo>
                  <a:pt x="11230" y="78940"/>
                </a:lnTo>
                <a:lnTo>
                  <a:pt x="11200" y="78940"/>
                </a:lnTo>
                <a:lnTo>
                  <a:pt x="11190" y="78930"/>
                </a:lnTo>
                <a:lnTo>
                  <a:pt x="11180" y="78930"/>
                </a:lnTo>
                <a:lnTo>
                  <a:pt x="11170" y="78920"/>
                </a:lnTo>
                <a:lnTo>
                  <a:pt x="11180" y="78910"/>
                </a:lnTo>
                <a:lnTo>
                  <a:pt x="11180" y="78890"/>
                </a:lnTo>
                <a:lnTo>
                  <a:pt x="11170" y="78880"/>
                </a:lnTo>
                <a:lnTo>
                  <a:pt x="11150" y="78900"/>
                </a:lnTo>
                <a:lnTo>
                  <a:pt x="11140" y="78900"/>
                </a:lnTo>
                <a:lnTo>
                  <a:pt x="11130" y="78910"/>
                </a:lnTo>
                <a:lnTo>
                  <a:pt x="11130" y="78930"/>
                </a:lnTo>
                <a:lnTo>
                  <a:pt x="11130" y="78950"/>
                </a:lnTo>
                <a:lnTo>
                  <a:pt x="11120" y="78970"/>
                </a:lnTo>
                <a:lnTo>
                  <a:pt x="11110" y="79010"/>
                </a:lnTo>
                <a:lnTo>
                  <a:pt x="11100" y="79030"/>
                </a:lnTo>
                <a:lnTo>
                  <a:pt x="11090" y="79060"/>
                </a:lnTo>
                <a:lnTo>
                  <a:pt x="11080" y="79070"/>
                </a:lnTo>
                <a:lnTo>
                  <a:pt x="11070" y="79090"/>
                </a:lnTo>
                <a:lnTo>
                  <a:pt x="11060" y="79100"/>
                </a:lnTo>
                <a:lnTo>
                  <a:pt x="11060" y="79120"/>
                </a:lnTo>
                <a:lnTo>
                  <a:pt x="11070" y="79140"/>
                </a:lnTo>
                <a:lnTo>
                  <a:pt x="11080" y="79170"/>
                </a:lnTo>
                <a:lnTo>
                  <a:pt x="11090" y="79190"/>
                </a:lnTo>
                <a:lnTo>
                  <a:pt x="11090" y="79210"/>
                </a:lnTo>
                <a:lnTo>
                  <a:pt x="11070" y="79210"/>
                </a:lnTo>
                <a:lnTo>
                  <a:pt x="11060" y="79200"/>
                </a:lnTo>
                <a:lnTo>
                  <a:pt x="11040" y="79200"/>
                </a:lnTo>
                <a:lnTo>
                  <a:pt x="11010" y="79210"/>
                </a:lnTo>
                <a:lnTo>
                  <a:pt x="11010" y="79250"/>
                </a:lnTo>
                <a:lnTo>
                  <a:pt x="10990" y="79280"/>
                </a:lnTo>
                <a:lnTo>
                  <a:pt x="10990" y="79310"/>
                </a:lnTo>
                <a:lnTo>
                  <a:pt x="10990" y="79330"/>
                </a:lnTo>
                <a:lnTo>
                  <a:pt x="10980" y="79350"/>
                </a:lnTo>
                <a:lnTo>
                  <a:pt x="10980" y="79360"/>
                </a:lnTo>
                <a:lnTo>
                  <a:pt x="10960" y="79370"/>
                </a:lnTo>
                <a:lnTo>
                  <a:pt x="10940" y="79380"/>
                </a:lnTo>
                <a:lnTo>
                  <a:pt x="10920" y="79380"/>
                </a:lnTo>
                <a:lnTo>
                  <a:pt x="10900" y="79390"/>
                </a:lnTo>
                <a:lnTo>
                  <a:pt x="10870" y="79400"/>
                </a:lnTo>
                <a:lnTo>
                  <a:pt x="10850" y="79400"/>
                </a:lnTo>
                <a:lnTo>
                  <a:pt x="10840" y="79410"/>
                </a:lnTo>
                <a:lnTo>
                  <a:pt x="10810" y="79420"/>
                </a:lnTo>
                <a:lnTo>
                  <a:pt x="10810" y="79440"/>
                </a:lnTo>
                <a:lnTo>
                  <a:pt x="10800" y="79450"/>
                </a:lnTo>
                <a:lnTo>
                  <a:pt x="10800" y="79470"/>
                </a:lnTo>
                <a:lnTo>
                  <a:pt x="10800" y="79480"/>
                </a:lnTo>
                <a:lnTo>
                  <a:pt x="10800" y="79490"/>
                </a:lnTo>
                <a:lnTo>
                  <a:pt x="10790" y="79490"/>
                </a:lnTo>
                <a:lnTo>
                  <a:pt x="10800" y="79510"/>
                </a:lnTo>
                <a:lnTo>
                  <a:pt x="10800" y="79530"/>
                </a:lnTo>
                <a:lnTo>
                  <a:pt x="10800" y="79550"/>
                </a:lnTo>
                <a:lnTo>
                  <a:pt x="10800" y="79560"/>
                </a:lnTo>
                <a:lnTo>
                  <a:pt x="10790" y="79580"/>
                </a:lnTo>
                <a:lnTo>
                  <a:pt x="10770" y="79590"/>
                </a:lnTo>
                <a:lnTo>
                  <a:pt x="10750" y="79590"/>
                </a:lnTo>
                <a:lnTo>
                  <a:pt x="10730" y="79580"/>
                </a:lnTo>
                <a:lnTo>
                  <a:pt x="10710" y="79580"/>
                </a:lnTo>
                <a:lnTo>
                  <a:pt x="10690" y="79570"/>
                </a:lnTo>
                <a:lnTo>
                  <a:pt x="10670" y="79580"/>
                </a:lnTo>
                <a:lnTo>
                  <a:pt x="10660" y="79580"/>
                </a:lnTo>
                <a:lnTo>
                  <a:pt x="10640" y="79570"/>
                </a:lnTo>
                <a:lnTo>
                  <a:pt x="10620" y="79580"/>
                </a:lnTo>
                <a:lnTo>
                  <a:pt x="10600" y="79590"/>
                </a:lnTo>
                <a:lnTo>
                  <a:pt x="10590" y="79630"/>
                </a:lnTo>
                <a:lnTo>
                  <a:pt x="10580" y="79650"/>
                </a:lnTo>
                <a:lnTo>
                  <a:pt x="10580" y="79660"/>
                </a:lnTo>
                <a:lnTo>
                  <a:pt x="10580" y="79680"/>
                </a:lnTo>
                <a:lnTo>
                  <a:pt x="10590" y="79680"/>
                </a:lnTo>
                <a:lnTo>
                  <a:pt x="10590" y="79710"/>
                </a:lnTo>
                <a:lnTo>
                  <a:pt x="10610" y="79730"/>
                </a:lnTo>
                <a:lnTo>
                  <a:pt x="10610" y="79740"/>
                </a:lnTo>
                <a:lnTo>
                  <a:pt x="10620" y="79750"/>
                </a:lnTo>
                <a:lnTo>
                  <a:pt x="10630" y="79760"/>
                </a:lnTo>
                <a:lnTo>
                  <a:pt x="10630" y="79780"/>
                </a:lnTo>
                <a:lnTo>
                  <a:pt x="10620" y="79800"/>
                </a:lnTo>
                <a:lnTo>
                  <a:pt x="10610" y="79820"/>
                </a:lnTo>
                <a:lnTo>
                  <a:pt x="10600" y="79850"/>
                </a:lnTo>
                <a:lnTo>
                  <a:pt x="10590" y="79850"/>
                </a:lnTo>
                <a:lnTo>
                  <a:pt x="10560" y="79890"/>
                </a:lnTo>
                <a:lnTo>
                  <a:pt x="10550" y="79900"/>
                </a:lnTo>
                <a:lnTo>
                  <a:pt x="10540" y="79900"/>
                </a:lnTo>
                <a:lnTo>
                  <a:pt x="10530" y="79890"/>
                </a:lnTo>
                <a:lnTo>
                  <a:pt x="10510" y="79900"/>
                </a:lnTo>
                <a:lnTo>
                  <a:pt x="10510" y="79910"/>
                </a:lnTo>
                <a:lnTo>
                  <a:pt x="10500" y="79920"/>
                </a:lnTo>
                <a:lnTo>
                  <a:pt x="10500" y="79930"/>
                </a:lnTo>
                <a:lnTo>
                  <a:pt x="10500" y="79940"/>
                </a:lnTo>
                <a:lnTo>
                  <a:pt x="10470" y="79950"/>
                </a:lnTo>
                <a:lnTo>
                  <a:pt x="10460" y="79960"/>
                </a:lnTo>
                <a:lnTo>
                  <a:pt x="10440" y="79970"/>
                </a:lnTo>
                <a:lnTo>
                  <a:pt x="10430" y="79970"/>
                </a:lnTo>
                <a:lnTo>
                  <a:pt x="10420" y="79980"/>
                </a:lnTo>
                <a:lnTo>
                  <a:pt x="10420" y="79990"/>
                </a:lnTo>
                <a:lnTo>
                  <a:pt x="10410" y="80010"/>
                </a:lnTo>
                <a:lnTo>
                  <a:pt x="10390" y="80030"/>
                </a:lnTo>
                <a:lnTo>
                  <a:pt x="10380" y="80040"/>
                </a:lnTo>
                <a:lnTo>
                  <a:pt x="10370" y="80060"/>
                </a:lnTo>
                <a:lnTo>
                  <a:pt x="10360" y="80060"/>
                </a:lnTo>
                <a:lnTo>
                  <a:pt x="10340" y="80070"/>
                </a:lnTo>
                <a:lnTo>
                  <a:pt x="10320" y="80060"/>
                </a:lnTo>
                <a:lnTo>
                  <a:pt x="10320" y="80050"/>
                </a:lnTo>
                <a:lnTo>
                  <a:pt x="10310" y="80050"/>
                </a:lnTo>
                <a:lnTo>
                  <a:pt x="10300" y="80050"/>
                </a:lnTo>
                <a:lnTo>
                  <a:pt x="10300" y="80060"/>
                </a:lnTo>
                <a:lnTo>
                  <a:pt x="10290" y="80060"/>
                </a:lnTo>
                <a:lnTo>
                  <a:pt x="10280" y="80050"/>
                </a:lnTo>
                <a:lnTo>
                  <a:pt x="10240" y="80060"/>
                </a:lnTo>
                <a:lnTo>
                  <a:pt x="10210" y="80060"/>
                </a:lnTo>
                <a:lnTo>
                  <a:pt x="10210" y="80070"/>
                </a:lnTo>
                <a:lnTo>
                  <a:pt x="10190" y="80090"/>
                </a:lnTo>
                <a:lnTo>
                  <a:pt x="10170" y="80110"/>
                </a:lnTo>
                <a:lnTo>
                  <a:pt x="10170" y="80130"/>
                </a:lnTo>
                <a:lnTo>
                  <a:pt x="10170" y="80150"/>
                </a:lnTo>
                <a:lnTo>
                  <a:pt x="10150" y="80160"/>
                </a:lnTo>
                <a:lnTo>
                  <a:pt x="10100" y="80160"/>
                </a:lnTo>
                <a:lnTo>
                  <a:pt x="10080" y="80160"/>
                </a:lnTo>
                <a:lnTo>
                  <a:pt x="10070" y="80150"/>
                </a:lnTo>
                <a:lnTo>
                  <a:pt x="10030" y="80130"/>
                </a:lnTo>
                <a:lnTo>
                  <a:pt x="10010" y="80120"/>
                </a:lnTo>
                <a:lnTo>
                  <a:pt x="9980" y="80110"/>
                </a:lnTo>
                <a:lnTo>
                  <a:pt x="9950" y="80100"/>
                </a:lnTo>
                <a:lnTo>
                  <a:pt x="9920" y="80100"/>
                </a:lnTo>
                <a:lnTo>
                  <a:pt x="9880" y="80110"/>
                </a:lnTo>
                <a:lnTo>
                  <a:pt x="9840" y="80090"/>
                </a:lnTo>
                <a:lnTo>
                  <a:pt x="9800" y="80050"/>
                </a:lnTo>
                <a:lnTo>
                  <a:pt x="9760" y="80020"/>
                </a:lnTo>
                <a:lnTo>
                  <a:pt x="9740" y="80010"/>
                </a:lnTo>
                <a:lnTo>
                  <a:pt x="9710" y="80020"/>
                </a:lnTo>
                <a:lnTo>
                  <a:pt x="9670" y="80010"/>
                </a:lnTo>
                <a:lnTo>
                  <a:pt x="9650" y="79990"/>
                </a:lnTo>
                <a:lnTo>
                  <a:pt x="9630" y="79950"/>
                </a:lnTo>
                <a:lnTo>
                  <a:pt x="9620" y="79930"/>
                </a:lnTo>
                <a:lnTo>
                  <a:pt x="9590" y="79900"/>
                </a:lnTo>
                <a:lnTo>
                  <a:pt x="9570" y="79890"/>
                </a:lnTo>
                <a:lnTo>
                  <a:pt x="9550" y="79860"/>
                </a:lnTo>
                <a:lnTo>
                  <a:pt x="9530" y="79850"/>
                </a:lnTo>
                <a:lnTo>
                  <a:pt x="9490" y="79840"/>
                </a:lnTo>
                <a:lnTo>
                  <a:pt x="9460" y="79830"/>
                </a:lnTo>
                <a:lnTo>
                  <a:pt x="9430" y="79810"/>
                </a:lnTo>
                <a:lnTo>
                  <a:pt x="9420" y="79790"/>
                </a:lnTo>
                <a:lnTo>
                  <a:pt x="9400" y="79760"/>
                </a:lnTo>
                <a:lnTo>
                  <a:pt x="9400" y="79740"/>
                </a:lnTo>
                <a:lnTo>
                  <a:pt x="9400" y="79700"/>
                </a:lnTo>
                <a:lnTo>
                  <a:pt x="9410" y="79670"/>
                </a:lnTo>
                <a:lnTo>
                  <a:pt x="9410" y="79640"/>
                </a:lnTo>
                <a:lnTo>
                  <a:pt x="9400" y="79620"/>
                </a:lnTo>
                <a:lnTo>
                  <a:pt x="9380" y="79600"/>
                </a:lnTo>
                <a:lnTo>
                  <a:pt x="9370" y="79580"/>
                </a:lnTo>
                <a:lnTo>
                  <a:pt x="9370" y="79560"/>
                </a:lnTo>
                <a:lnTo>
                  <a:pt x="9360" y="79550"/>
                </a:lnTo>
                <a:lnTo>
                  <a:pt x="9350" y="79530"/>
                </a:lnTo>
                <a:lnTo>
                  <a:pt x="9340" y="79510"/>
                </a:lnTo>
                <a:lnTo>
                  <a:pt x="9280" y="79500"/>
                </a:lnTo>
                <a:lnTo>
                  <a:pt x="9220" y="79480"/>
                </a:lnTo>
                <a:lnTo>
                  <a:pt x="9180" y="79480"/>
                </a:lnTo>
                <a:lnTo>
                  <a:pt x="9160" y="79480"/>
                </a:lnTo>
                <a:lnTo>
                  <a:pt x="9150" y="79490"/>
                </a:lnTo>
                <a:lnTo>
                  <a:pt x="9140" y="79480"/>
                </a:lnTo>
                <a:lnTo>
                  <a:pt x="9130" y="79460"/>
                </a:lnTo>
                <a:lnTo>
                  <a:pt x="9100" y="79450"/>
                </a:lnTo>
                <a:lnTo>
                  <a:pt x="9090" y="79440"/>
                </a:lnTo>
                <a:lnTo>
                  <a:pt x="9060" y="79430"/>
                </a:lnTo>
                <a:lnTo>
                  <a:pt x="9040" y="79420"/>
                </a:lnTo>
                <a:lnTo>
                  <a:pt x="9010" y="79420"/>
                </a:lnTo>
                <a:lnTo>
                  <a:pt x="9000" y="79400"/>
                </a:lnTo>
                <a:lnTo>
                  <a:pt x="8980" y="79390"/>
                </a:lnTo>
                <a:lnTo>
                  <a:pt x="8960" y="79400"/>
                </a:lnTo>
                <a:lnTo>
                  <a:pt x="8950" y="79390"/>
                </a:lnTo>
                <a:lnTo>
                  <a:pt x="8920" y="79380"/>
                </a:lnTo>
                <a:lnTo>
                  <a:pt x="8890" y="79370"/>
                </a:lnTo>
                <a:lnTo>
                  <a:pt x="8860" y="79370"/>
                </a:lnTo>
                <a:lnTo>
                  <a:pt x="8810" y="79320"/>
                </a:lnTo>
                <a:lnTo>
                  <a:pt x="8810" y="79300"/>
                </a:lnTo>
                <a:lnTo>
                  <a:pt x="8800" y="79280"/>
                </a:lnTo>
                <a:lnTo>
                  <a:pt x="8790" y="79250"/>
                </a:lnTo>
                <a:lnTo>
                  <a:pt x="8780" y="79220"/>
                </a:lnTo>
                <a:lnTo>
                  <a:pt x="8760" y="79210"/>
                </a:lnTo>
                <a:lnTo>
                  <a:pt x="8730" y="79200"/>
                </a:lnTo>
                <a:lnTo>
                  <a:pt x="8720" y="79190"/>
                </a:lnTo>
                <a:lnTo>
                  <a:pt x="8700" y="79180"/>
                </a:lnTo>
                <a:lnTo>
                  <a:pt x="8690" y="79170"/>
                </a:lnTo>
                <a:lnTo>
                  <a:pt x="8700" y="79160"/>
                </a:lnTo>
                <a:lnTo>
                  <a:pt x="8710" y="79130"/>
                </a:lnTo>
                <a:lnTo>
                  <a:pt x="8700" y="79120"/>
                </a:lnTo>
                <a:lnTo>
                  <a:pt x="8680" y="79110"/>
                </a:lnTo>
                <a:lnTo>
                  <a:pt x="8670" y="79100"/>
                </a:lnTo>
                <a:lnTo>
                  <a:pt x="8660" y="79090"/>
                </a:lnTo>
                <a:lnTo>
                  <a:pt x="8650" y="79080"/>
                </a:lnTo>
                <a:lnTo>
                  <a:pt x="8660" y="79070"/>
                </a:lnTo>
                <a:lnTo>
                  <a:pt x="8670" y="79060"/>
                </a:lnTo>
                <a:lnTo>
                  <a:pt x="8680" y="79030"/>
                </a:lnTo>
                <a:lnTo>
                  <a:pt x="8680" y="79010"/>
                </a:lnTo>
                <a:lnTo>
                  <a:pt x="8680" y="79000"/>
                </a:lnTo>
                <a:lnTo>
                  <a:pt x="8690" y="78970"/>
                </a:lnTo>
                <a:lnTo>
                  <a:pt x="8680" y="78950"/>
                </a:lnTo>
                <a:lnTo>
                  <a:pt x="8670" y="78940"/>
                </a:lnTo>
                <a:lnTo>
                  <a:pt x="8670" y="78920"/>
                </a:lnTo>
                <a:lnTo>
                  <a:pt x="8680" y="78910"/>
                </a:lnTo>
                <a:lnTo>
                  <a:pt x="8690" y="78900"/>
                </a:lnTo>
                <a:lnTo>
                  <a:pt x="8710" y="78880"/>
                </a:lnTo>
                <a:lnTo>
                  <a:pt x="8710" y="78860"/>
                </a:lnTo>
                <a:lnTo>
                  <a:pt x="8700" y="78850"/>
                </a:lnTo>
                <a:lnTo>
                  <a:pt x="8710" y="78840"/>
                </a:lnTo>
                <a:lnTo>
                  <a:pt x="8720" y="78840"/>
                </a:lnTo>
                <a:lnTo>
                  <a:pt x="8730" y="78840"/>
                </a:lnTo>
                <a:lnTo>
                  <a:pt x="8730" y="78820"/>
                </a:lnTo>
                <a:lnTo>
                  <a:pt x="8740" y="78810"/>
                </a:lnTo>
                <a:lnTo>
                  <a:pt x="8740" y="78800"/>
                </a:lnTo>
                <a:lnTo>
                  <a:pt x="8750" y="78790"/>
                </a:lnTo>
                <a:lnTo>
                  <a:pt x="8760" y="78780"/>
                </a:lnTo>
                <a:lnTo>
                  <a:pt x="8770" y="78780"/>
                </a:lnTo>
                <a:lnTo>
                  <a:pt x="8800" y="78760"/>
                </a:lnTo>
                <a:lnTo>
                  <a:pt x="8810" y="78750"/>
                </a:lnTo>
                <a:lnTo>
                  <a:pt x="8820" y="78750"/>
                </a:lnTo>
                <a:lnTo>
                  <a:pt x="8830" y="78760"/>
                </a:lnTo>
                <a:lnTo>
                  <a:pt x="8840" y="78760"/>
                </a:lnTo>
                <a:lnTo>
                  <a:pt x="8850" y="78750"/>
                </a:lnTo>
                <a:lnTo>
                  <a:pt x="8860" y="78730"/>
                </a:lnTo>
                <a:lnTo>
                  <a:pt x="8860" y="78720"/>
                </a:lnTo>
                <a:lnTo>
                  <a:pt x="8860" y="78710"/>
                </a:lnTo>
                <a:lnTo>
                  <a:pt x="8870" y="78720"/>
                </a:lnTo>
                <a:lnTo>
                  <a:pt x="8880" y="78720"/>
                </a:lnTo>
                <a:lnTo>
                  <a:pt x="8900" y="78720"/>
                </a:lnTo>
                <a:lnTo>
                  <a:pt x="8920" y="78690"/>
                </a:lnTo>
                <a:lnTo>
                  <a:pt x="8920" y="78660"/>
                </a:lnTo>
                <a:lnTo>
                  <a:pt x="8920" y="78630"/>
                </a:lnTo>
                <a:lnTo>
                  <a:pt x="8910" y="78610"/>
                </a:lnTo>
                <a:lnTo>
                  <a:pt x="8910" y="78600"/>
                </a:lnTo>
                <a:lnTo>
                  <a:pt x="8900" y="78590"/>
                </a:lnTo>
                <a:lnTo>
                  <a:pt x="8900" y="78570"/>
                </a:lnTo>
                <a:lnTo>
                  <a:pt x="8920" y="78560"/>
                </a:lnTo>
                <a:lnTo>
                  <a:pt x="8940" y="78560"/>
                </a:lnTo>
                <a:lnTo>
                  <a:pt x="8950" y="78560"/>
                </a:lnTo>
                <a:lnTo>
                  <a:pt x="8960" y="78560"/>
                </a:lnTo>
                <a:lnTo>
                  <a:pt x="8970" y="78560"/>
                </a:lnTo>
                <a:lnTo>
                  <a:pt x="8990" y="78550"/>
                </a:lnTo>
                <a:lnTo>
                  <a:pt x="9000" y="78540"/>
                </a:lnTo>
                <a:lnTo>
                  <a:pt x="9000" y="78530"/>
                </a:lnTo>
                <a:lnTo>
                  <a:pt x="9010" y="78510"/>
                </a:lnTo>
                <a:lnTo>
                  <a:pt x="9010" y="78480"/>
                </a:lnTo>
                <a:lnTo>
                  <a:pt x="9020" y="78430"/>
                </a:lnTo>
                <a:lnTo>
                  <a:pt x="9000" y="78410"/>
                </a:lnTo>
                <a:lnTo>
                  <a:pt x="8990" y="78400"/>
                </a:lnTo>
                <a:lnTo>
                  <a:pt x="8990" y="78390"/>
                </a:lnTo>
                <a:lnTo>
                  <a:pt x="8990" y="78370"/>
                </a:lnTo>
                <a:lnTo>
                  <a:pt x="9000" y="78350"/>
                </a:lnTo>
                <a:lnTo>
                  <a:pt x="9000" y="78330"/>
                </a:lnTo>
                <a:lnTo>
                  <a:pt x="9000" y="78310"/>
                </a:lnTo>
                <a:lnTo>
                  <a:pt x="9010" y="78290"/>
                </a:lnTo>
                <a:lnTo>
                  <a:pt x="9000" y="78260"/>
                </a:lnTo>
                <a:lnTo>
                  <a:pt x="9000" y="78250"/>
                </a:lnTo>
                <a:lnTo>
                  <a:pt x="9000" y="78230"/>
                </a:lnTo>
                <a:lnTo>
                  <a:pt x="8990" y="78210"/>
                </a:lnTo>
                <a:lnTo>
                  <a:pt x="8970" y="78190"/>
                </a:lnTo>
                <a:lnTo>
                  <a:pt x="8960" y="78160"/>
                </a:lnTo>
                <a:lnTo>
                  <a:pt x="8940" y="78150"/>
                </a:lnTo>
                <a:lnTo>
                  <a:pt x="8920" y="78140"/>
                </a:lnTo>
                <a:lnTo>
                  <a:pt x="8920" y="78130"/>
                </a:lnTo>
                <a:lnTo>
                  <a:pt x="8920" y="78110"/>
                </a:lnTo>
                <a:lnTo>
                  <a:pt x="8930" y="78100"/>
                </a:lnTo>
                <a:lnTo>
                  <a:pt x="8940" y="78090"/>
                </a:lnTo>
                <a:lnTo>
                  <a:pt x="8950" y="78100"/>
                </a:lnTo>
                <a:lnTo>
                  <a:pt x="8960" y="78120"/>
                </a:lnTo>
                <a:lnTo>
                  <a:pt x="8970" y="78110"/>
                </a:lnTo>
                <a:lnTo>
                  <a:pt x="8980" y="78100"/>
                </a:lnTo>
                <a:lnTo>
                  <a:pt x="8990" y="78080"/>
                </a:lnTo>
                <a:lnTo>
                  <a:pt x="8990" y="78060"/>
                </a:lnTo>
                <a:lnTo>
                  <a:pt x="8980" y="78030"/>
                </a:lnTo>
                <a:lnTo>
                  <a:pt x="8970" y="78000"/>
                </a:lnTo>
                <a:lnTo>
                  <a:pt x="8980" y="77980"/>
                </a:lnTo>
                <a:lnTo>
                  <a:pt x="8990" y="77960"/>
                </a:lnTo>
                <a:lnTo>
                  <a:pt x="9000" y="77960"/>
                </a:lnTo>
                <a:lnTo>
                  <a:pt x="9020" y="77960"/>
                </a:lnTo>
                <a:lnTo>
                  <a:pt x="9030" y="77960"/>
                </a:lnTo>
                <a:lnTo>
                  <a:pt x="9040" y="77960"/>
                </a:lnTo>
                <a:lnTo>
                  <a:pt x="9060" y="77950"/>
                </a:lnTo>
                <a:lnTo>
                  <a:pt x="9080" y="77930"/>
                </a:lnTo>
                <a:lnTo>
                  <a:pt x="9100" y="77910"/>
                </a:lnTo>
                <a:lnTo>
                  <a:pt x="9120" y="77910"/>
                </a:lnTo>
                <a:lnTo>
                  <a:pt x="9120" y="77930"/>
                </a:lnTo>
                <a:lnTo>
                  <a:pt x="9110" y="77950"/>
                </a:lnTo>
                <a:lnTo>
                  <a:pt x="9100" y="77960"/>
                </a:lnTo>
                <a:lnTo>
                  <a:pt x="9130" y="77960"/>
                </a:lnTo>
                <a:lnTo>
                  <a:pt x="9230" y="77950"/>
                </a:lnTo>
                <a:lnTo>
                  <a:pt x="9240" y="77950"/>
                </a:lnTo>
                <a:lnTo>
                  <a:pt x="9240" y="77940"/>
                </a:lnTo>
                <a:lnTo>
                  <a:pt x="9270" y="77940"/>
                </a:lnTo>
                <a:lnTo>
                  <a:pt x="9300" y="77950"/>
                </a:lnTo>
                <a:lnTo>
                  <a:pt x="9310" y="77940"/>
                </a:lnTo>
                <a:lnTo>
                  <a:pt x="9320" y="77940"/>
                </a:lnTo>
                <a:lnTo>
                  <a:pt x="9340" y="77930"/>
                </a:lnTo>
                <a:lnTo>
                  <a:pt x="9360" y="77910"/>
                </a:lnTo>
                <a:lnTo>
                  <a:pt x="9370" y="77890"/>
                </a:lnTo>
                <a:lnTo>
                  <a:pt x="9360" y="77880"/>
                </a:lnTo>
                <a:lnTo>
                  <a:pt x="9350" y="77870"/>
                </a:lnTo>
                <a:lnTo>
                  <a:pt x="9350" y="77850"/>
                </a:lnTo>
                <a:lnTo>
                  <a:pt x="9350" y="77840"/>
                </a:lnTo>
                <a:lnTo>
                  <a:pt x="9330" y="77840"/>
                </a:lnTo>
                <a:lnTo>
                  <a:pt x="9310" y="77820"/>
                </a:lnTo>
                <a:lnTo>
                  <a:pt x="9310" y="77800"/>
                </a:lnTo>
                <a:lnTo>
                  <a:pt x="9310" y="77790"/>
                </a:lnTo>
                <a:lnTo>
                  <a:pt x="9330" y="77780"/>
                </a:lnTo>
                <a:lnTo>
                  <a:pt x="9340" y="77770"/>
                </a:lnTo>
                <a:lnTo>
                  <a:pt x="9360" y="77750"/>
                </a:lnTo>
                <a:lnTo>
                  <a:pt x="9360" y="77730"/>
                </a:lnTo>
                <a:lnTo>
                  <a:pt x="9360" y="77710"/>
                </a:lnTo>
                <a:lnTo>
                  <a:pt x="9370" y="77690"/>
                </a:lnTo>
                <a:lnTo>
                  <a:pt x="9360" y="77680"/>
                </a:lnTo>
                <a:lnTo>
                  <a:pt x="9350" y="77660"/>
                </a:lnTo>
                <a:lnTo>
                  <a:pt x="9330" y="77640"/>
                </a:lnTo>
                <a:lnTo>
                  <a:pt x="9330" y="77620"/>
                </a:lnTo>
                <a:lnTo>
                  <a:pt x="9320" y="77590"/>
                </a:lnTo>
                <a:lnTo>
                  <a:pt x="9320" y="77580"/>
                </a:lnTo>
                <a:lnTo>
                  <a:pt x="9330" y="77580"/>
                </a:lnTo>
                <a:lnTo>
                  <a:pt x="9360" y="77580"/>
                </a:lnTo>
                <a:lnTo>
                  <a:pt x="9390" y="77570"/>
                </a:lnTo>
                <a:lnTo>
                  <a:pt x="9410" y="77540"/>
                </a:lnTo>
                <a:lnTo>
                  <a:pt x="9420" y="77540"/>
                </a:lnTo>
                <a:lnTo>
                  <a:pt x="9430" y="77540"/>
                </a:lnTo>
                <a:lnTo>
                  <a:pt x="9450" y="77530"/>
                </a:lnTo>
                <a:lnTo>
                  <a:pt x="9450" y="77520"/>
                </a:lnTo>
                <a:lnTo>
                  <a:pt x="9450" y="77500"/>
                </a:lnTo>
                <a:lnTo>
                  <a:pt x="9440" y="77470"/>
                </a:lnTo>
                <a:lnTo>
                  <a:pt x="9440" y="77460"/>
                </a:lnTo>
                <a:lnTo>
                  <a:pt x="9430" y="77440"/>
                </a:lnTo>
                <a:lnTo>
                  <a:pt x="9410" y="77420"/>
                </a:lnTo>
                <a:lnTo>
                  <a:pt x="9400" y="77400"/>
                </a:lnTo>
                <a:lnTo>
                  <a:pt x="9400" y="77370"/>
                </a:lnTo>
                <a:lnTo>
                  <a:pt x="9410" y="77360"/>
                </a:lnTo>
                <a:lnTo>
                  <a:pt x="9410" y="77340"/>
                </a:lnTo>
                <a:lnTo>
                  <a:pt x="9410" y="77320"/>
                </a:lnTo>
                <a:lnTo>
                  <a:pt x="9410" y="77310"/>
                </a:lnTo>
                <a:lnTo>
                  <a:pt x="9400" y="77290"/>
                </a:lnTo>
                <a:lnTo>
                  <a:pt x="9390" y="77280"/>
                </a:lnTo>
                <a:lnTo>
                  <a:pt x="9370" y="77260"/>
                </a:lnTo>
                <a:lnTo>
                  <a:pt x="9350" y="77270"/>
                </a:lnTo>
                <a:lnTo>
                  <a:pt x="9340" y="77280"/>
                </a:lnTo>
                <a:lnTo>
                  <a:pt x="9330" y="77300"/>
                </a:lnTo>
                <a:lnTo>
                  <a:pt x="9330" y="77310"/>
                </a:lnTo>
                <a:lnTo>
                  <a:pt x="9310" y="77310"/>
                </a:lnTo>
                <a:lnTo>
                  <a:pt x="9310" y="77330"/>
                </a:lnTo>
                <a:lnTo>
                  <a:pt x="9310" y="77360"/>
                </a:lnTo>
                <a:lnTo>
                  <a:pt x="9320" y="77380"/>
                </a:lnTo>
                <a:lnTo>
                  <a:pt x="9320" y="77390"/>
                </a:lnTo>
                <a:lnTo>
                  <a:pt x="9310" y="77400"/>
                </a:lnTo>
                <a:lnTo>
                  <a:pt x="9300" y="77390"/>
                </a:lnTo>
                <a:lnTo>
                  <a:pt x="9290" y="77370"/>
                </a:lnTo>
                <a:lnTo>
                  <a:pt x="9270" y="77360"/>
                </a:lnTo>
                <a:lnTo>
                  <a:pt x="9270" y="77330"/>
                </a:lnTo>
                <a:lnTo>
                  <a:pt x="9270" y="77300"/>
                </a:lnTo>
                <a:lnTo>
                  <a:pt x="9280" y="77270"/>
                </a:lnTo>
                <a:lnTo>
                  <a:pt x="9290" y="77240"/>
                </a:lnTo>
                <a:lnTo>
                  <a:pt x="9290" y="77210"/>
                </a:lnTo>
                <a:lnTo>
                  <a:pt x="9270" y="77170"/>
                </a:lnTo>
                <a:lnTo>
                  <a:pt x="9240" y="77160"/>
                </a:lnTo>
                <a:lnTo>
                  <a:pt x="9220" y="77170"/>
                </a:lnTo>
                <a:lnTo>
                  <a:pt x="9220" y="77160"/>
                </a:lnTo>
                <a:lnTo>
                  <a:pt x="9220" y="77150"/>
                </a:lnTo>
                <a:lnTo>
                  <a:pt x="9240" y="77130"/>
                </a:lnTo>
                <a:lnTo>
                  <a:pt x="9240" y="77120"/>
                </a:lnTo>
                <a:lnTo>
                  <a:pt x="9240" y="77100"/>
                </a:lnTo>
                <a:lnTo>
                  <a:pt x="9220" y="77090"/>
                </a:lnTo>
                <a:lnTo>
                  <a:pt x="9200" y="77090"/>
                </a:lnTo>
                <a:lnTo>
                  <a:pt x="9180" y="77090"/>
                </a:lnTo>
                <a:lnTo>
                  <a:pt x="9160" y="77080"/>
                </a:lnTo>
                <a:lnTo>
                  <a:pt x="9150" y="77060"/>
                </a:lnTo>
                <a:lnTo>
                  <a:pt x="9120" y="77070"/>
                </a:lnTo>
                <a:lnTo>
                  <a:pt x="9100" y="77090"/>
                </a:lnTo>
                <a:lnTo>
                  <a:pt x="9090" y="77120"/>
                </a:lnTo>
                <a:lnTo>
                  <a:pt x="9090" y="77130"/>
                </a:lnTo>
                <a:lnTo>
                  <a:pt x="9090" y="77150"/>
                </a:lnTo>
                <a:lnTo>
                  <a:pt x="9090" y="77160"/>
                </a:lnTo>
                <a:lnTo>
                  <a:pt x="9090" y="77180"/>
                </a:lnTo>
                <a:lnTo>
                  <a:pt x="9080" y="77180"/>
                </a:lnTo>
                <a:lnTo>
                  <a:pt x="9080" y="77190"/>
                </a:lnTo>
                <a:lnTo>
                  <a:pt x="9050" y="77180"/>
                </a:lnTo>
                <a:lnTo>
                  <a:pt x="9030" y="77170"/>
                </a:lnTo>
                <a:lnTo>
                  <a:pt x="9010" y="77160"/>
                </a:lnTo>
                <a:lnTo>
                  <a:pt x="9010" y="77150"/>
                </a:lnTo>
                <a:lnTo>
                  <a:pt x="9010" y="77110"/>
                </a:lnTo>
                <a:lnTo>
                  <a:pt x="9020" y="77070"/>
                </a:lnTo>
                <a:lnTo>
                  <a:pt x="9010" y="77050"/>
                </a:lnTo>
                <a:lnTo>
                  <a:pt x="8990" y="77040"/>
                </a:lnTo>
                <a:lnTo>
                  <a:pt x="8980" y="77040"/>
                </a:lnTo>
                <a:lnTo>
                  <a:pt x="8960" y="77050"/>
                </a:lnTo>
                <a:lnTo>
                  <a:pt x="8940" y="77060"/>
                </a:lnTo>
                <a:lnTo>
                  <a:pt x="8940" y="77070"/>
                </a:lnTo>
                <a:lnTo>
                  <a:pt x="8930" y="77070"/>
                </a:lnTo>
                <a:lnTo>
                  <a:pt x="8920" y="77060"/>
                </a:lnTo>
                <a:lnTo>
                  <a:pt x="8920" y="77040"/>
                </a:lnTo>
                <a:lnTo>
                  <a:pt x="8930" y="77030"/>
                </a:lnTo>
                <a:lnTo>
                  <a:pt x="8940" y="77000"/>
                </a:lnTo>
                <a:lnTo>
                  <a:pt x="8940" y="76970"/>
                </a:lnTo>
                <a:lnTo>
                  <a:pt x="8950" y="76950"/>
                </a:lnTo>
                <a:lnTo>
                  <a:pt x="8960" y="76950"/>
                </a:lnTo>
                <a:lnTo>
                  <a:pt x="8990" y="76960"/>
                </a:lnTo>
                <a:lnTo>
                  <a:pt x="9010" y="76960"/>
                </a:lnTo>
                <a:lnTo>
                  <a:pt x="9050" y="76960"/>
                </a:lnTo>
                <a:lnTo>
                  <a:pt x="9060" y="76960"/>
                </a:lnTo>
                <a:lnTo>
                  <a:pt x="9070" y="76950"/>
                </a:lnTo>
                <a:lnTo>
                  <a:pt x="9090" y="76930"/>
                </a:lnTo>
                <a:lnTo>
                  <a:pt x="9100" y="76910"/>
                </a:lnTo>
                <a:lnTo>
                  <a:pt x="9110" y="76880"/>
                </a:lnTo>
                <a:lnTo>
                  <a:pt x="9130" y="76860"/>
                </a:lnTo>
                <a:lnTo>
                  <a:pt x="9150" y="76820"/>
                </a:lnTo>
                <a:lnTo>
                  <a:pt x="9160" y="76800"/>
                </a:lnTo>
                <a:lnTo>
                  <a:pt x="9140" y="76780"/>
                </a:lnTo>
                <a:lnTo>
                  <a:pt x="9110" y="76760"/>
                </a:lnTo>
                <a:lnTo>
                  <a:pt x="9080" y="76730"/>
                </a:lnTo>
                <a:lnTo>
                  <a:pt x="9060" y="76720"/>
                </a:lnTo>
                <a:lnTo>
                  <a:pt x="9040" y="76700"/>
                </a:lnTo>
                <a:lnTo>
                  <a:pt x="9040" y="76680"/>
                </a:lnTo>
                <a:lnTo>
                  <a:pt x="9060" y="76670"/>
                </a:lnTo>
                <a:lnTo>
                  <a:pt x="9070" y="76660"/>
                </a:lnTo>
                <a:lnTo>
                  <a:pt x="9110" y="76650"/>
                </a:lnTo>
                <a:lnTo>
                  <a:pt x="9120" y="76630"/>
                </a:lnTo>
                <a:lnTo>
                  <a:pt x="9130" y="76600"/>
                </a:lnTo>
                <a:lnTo>
                  <a:pt x="9130" y="76560"/>
                </a:lnTo>
                <a:lnTo>
                  <a:pt x="9120" y="76540"/>
                </a:lnTo>
                <a:lnTo>
                  <a:pt x="9110" y="76530"/>
                </a:lnTo>
                <a:lnTo>
                  <a:pt x="9100" y="76500"/>
                </a:lnTo>
                <a:lnTo>
                  <a:pt x="9110" y="76480"/>
                </a:lnTo>
                <a:lnTo>
                  <a:pt x="9090" y="76460"/>
                </a:lnTo>
                <a:lnTo>
                  <a:pt x="9080" y="76440"/>
                </a:lnTo>
                <a:lnTo>
                  <a:pt x="9070" y="76420"/>
                </a:lnTo>
                <a:lnTo>
                  <a:pt x="9050" y="76400"/>
                </a:lnTo>
                <a:lnTo>
                  <a:pt x="9030" y="76390"/>
                </a:lnTo>
                <a:lnTo>
                  <a:pt x="9020" y="76400"/>
                </a:lnTo>
                <a:lnTo>
                  <a:pt x="9000" y="76400"/>
                </a:lnTo>
                <a:lnTo>
                  <a:pt x="8990" y="76400"/>
                </a:lnTo>
                <a:lnTo>
                  <a:pt x="8980" y="76400"/>
                </a:lnTo>
                <a:lnTo>
                  <a:pt x="8960" y="76390"/>
                </a:lnTo>
                <a:lnTo>
                  <a:pt x="8930" y="76380"/>
                </a:lnTo>
                <a:lnTo>
                  <a:pt x="8920" y="76360"/>
                </a:lnTo>
                <a:lnTo>
                  <a:pt x="8920" y="76320"/>
                </a:lnTo>
                <a:lnTo>
                  <a:pt x="8920" y="76300"/>
                </a:lnTo>
                <a:lnTo>
                  <a:pt x="8930" y="76290"/>
                </a:lnTo>
                <a:lnTo>
                  <a:pt x="8950" y="76270"/>
                </a:lnTo>
                <a:lnTo>
                  <a:pt x="8950" y="76260"/>
                </a:lnTo>
                <a:lnTo>
                  <a:pt x="8950" y="76240"/>
                </a:lnTo>
                <a:lnTo>
                  <a:pt x="8950" y="76220"/>
                </a:lnTo>
                <a:lnTo>
                  <a:pt x="8950" y="76200"/>
                </a:lnTo>
                <a:lnTo>
                  <a:pt x="8950" y="76190"/>
                </a:lnTo>
                <a:lnTo>
                  <a:pt x="8960" y="76180"/>
                </a:lnTo>
                <a:lnTo>
                  <a:pt x="8970" y="76170"/>
                </a:lnTo>
                <a:lnTo>
                  <a:pt x="8980" y="76180"/>
                </a:lnTo>
                <a:lnTo>
                  <a:pt x="8990" y="76190"/>
                </a:lnTo>
                <a:lnTo>
                  <a:pt x="8990" y="76200"/>
                </a:lnTo>
                <a:lnTo>
                  <a:pt x="9000" y="76200"/>
                </a:lnTo>
                <a:lnTo>
                  <a:pt x="9000" y="76210"/>
                </a:lnTo>
                <a:lnTo>
                  <a:pt x="9010" y="76220"/>
                </a:lnTo>
                <a:lnTo>
                  <a:pt x="9030" y="76210"/>
                </a:lnTo>
                <a:lnTo>
                  <a:pt x="9050" y="76190"/>
                </a:lnTo>
                <a:lnTo>
                  <a:pt x="9050" y="76170"/>
                </a:lnTo>
                <a:lnTo>
                  <a:pt x="9040" y="76120"/>
                </a:lnTo>
                <a:lnTo>
                  <a:pt x="9040" y="76070"/>
                </a:lnTo>
                <a:lnTo>
                  <a:pt x="9040" y="76060"/>
                </a:lnTo>
                <a:lnTo>
                  <a:pt x="9060" y="76040"/>
                </a:lnTo>
                <a:lnTo>
                  <a:pt x="9080" y="76040"/>
                </a:lnTo>
                <a:lnTo>
                  <a:pt x="9100" y="76040"/>
                </a:lnTo>
                <a:lnTo>
                  <a:pt x="9130" y="76040"/>
                </a:lnTo>
                <a:lnTo>
                  <a:pt x="9140" y="76040"/>
                </a:lnTo>
                <a:lnTo>
                  <a:pt x="9170" y="76040"/>
                </a:lnTo>
                <a:lnTo>
                  <a:pt x="9190" y="76050"/>
                </a:lnTo>
                <a:lnTo>
                  <a:pt x="9210" y="76050"/>
                </a:lnTo>
                <a:lnTo>
                  <a:pt x="9240" y="76040"/>
                </a:lnTo>
                <a:lnTo>
                  <a:pt x="9260" y="76040"/>
                </a:lnTo>
                <a:lnTo>
                  <a:pt x="9280" y="76030"/>
                </a:lnTo>
                <a:lnTo>
                  <a:pt x="9300" y="76030"/>
                </a:lnTo>
                <a:lnTo>
                  <a:pt x="9320" y="76030"/>
                </a:lnTo>
                <a:lnTo>
                  <a:pt x="9330" y="76020"/>
                </a:lnTo>
                <a:lnTo>
                  <a:pt x="9340" y="76000"/>
                </a:lnTo>
                <a:lnTo>
                  <a:pt x="9350" y="75970"/>
                </a:lnTo>
                <a:lnTo>
                  <a:pt x="9350" y="75960"/>
                </a:lnTo>
                <a:lnTo>
                  <a:pt x="9330" y="75960"/>
                </a:lnTo>
                <a:lnTo>
                  <a:pt x="9300" y="75960"/>
                </a:lnTo>
                <a:lnTo>
                  <a:pt x="9280" y="75960"/>
                </a:lnTo>
                <a:lnTo>
                  <a:pt x="9260" y="75940"/>
                </a:lnTo>
                <a:lnTo>
                  <a:pt x="9260" y="75920"/>
                </a:lnTo>
                <a:lnTo>
                  <a:pt x="9280" y="75910"/>
                </a:lnTo>
                <a:lnTo>
                  <a:pt x="9290" y="75880"/>
                </a:lnTo>
                <a:lnTo>
                  <a:pt x="9280" y="75860"/>
                </a:lnTo>
                <a:lnTo>
                  <a:pt x="9270" y="75830"/>
                </a:lnTo>
                <a:lnTo>
                  <a:pt x="9250" y="75810"/>
                </a:lnTo>
                <a:lnTo>
                  <a:pt x="9230" y="75800"/>
                </a:lnTo>
                <a:lnTo>
                  <a:pt x="9200" y="75790"/>
                </a:lnTo>
                <a:lnTo>
                  <a:pt x="9190" y="75780"/>
                </a:lnTo>
                <a:lnTo>
                  <a:pt x="9170" y="75780"/>
                </a:lnTo>
                <a:lnTo>
                  <a:pt x="9160" y="75770"/>
                </a:lnTo>
                <a:lnTo>
                  <a:pt x="9180" y="75760"/>
                </a:lnTo>
                <a:lnTo>
                  <a:pt x="9190" y="75760"/>
                </a:lnTo>
                <a:lnTo>
                  <a:pt x="9220" y="75750"/>
                </a:lnTo>
                <a:lnTo>
                  <a:pt x="9240" y="75750"/>
                </a:lnTo>
                <a:lnTo>
                  <a:pt x="9260" y="75740"/>
                </a:lnTo>
                <a:lnTo>
                  <a:pt x="9260" y="75720"/>
                </a:lnTo>
                <a:lnTo>
                  <a:pt x="9260" y="75710"/>
                </a:lnTo>
                <a:lnTo>
                  <a:pt x="9260" y="75670"/>
                </a:lnTo>
                <a:lnTo>
                  <a:pt x="9260" y="75650"/>
                </a:lnTo>
                <a:lnTo>
                  <a:pt x="9270" y="75620"/>
                </a:lnTo>
                <a:lnTo>
                  <a:pt x="9280" y="75590"/>
                </a:lnTo>
                <a:lnTo>
                  <a:pt x="9260" y="75570"/>
                </a:lnTo>
                <a:lnTo>
                  <a:pt x="9250" y="75550"/>
                </a:lnTo>
                <a:lnTo>
                  <a:pt x="9240" y="75540"/>
                </a:lnTo>
                <a:lnTo>
                  <a:pt x="9250" y="75510"/>
                </a:lnTo>
                <a:lnTo>
                  <a:pt x="9260" y="75470"/>
                </a:lnTo>
                <a:lnTo>
                  <a:pt x="9270" y="75440"/>
                </a:lnTo>
                <a:lnTo>
                  <a:pt x="9260" y="75430"/>
                </a:lnTo>
                <a:lnTo>
                  <a:pt x="9240" y="75420"/>
                </a:lnTo>
                <a:lnTo>
                  <a:pt x="9230" y="75440"/>
                </a:lnTo>
                <a:lnTo>
                  <a:pt x="9220" y="75450"/>
                </a:lnTo>
                <a:lnTo>
                  <a:pt x="9210" y="75460"/>
                </a:lnTo>
                <a:lnTo>
                  <a:pt x="9200" y="75470"/>
                </a:lnTo>
                <a:lnTo>
                  <a:pt x="9170" y="75460"/>
                </a:lnTo>
                <a:lnTo>
                  <a:pt x="9170" y="75450"/>
                </a:lnTo>
                <a:lnTo>
                  <a:pt x="9160" y="75440"/>
                </a:lnTo>
                <a:lnTo>
                  <a:pt x="9170" y="75420"/>
                </a:lnTo>
                <a:lnTo>
                  <a:pt x="9160" y="75400"/>
                </a:lnTo>
                <a:lnTo>
                  <a:pt x="9160" y="75390"/>
                </a:lnTo>
                <a:lnTo>
                  <a:pt x="9150" y="75370"/>
                </a:lnTo>
                <a:lnTo>
                  <a:pt x="9130" y="75370"/>
                </a:lnTo>
                <a:lnTo>
                  <a:pt x="9120" y="75360"/>
                </a:lnTo>
                <a:lnTo>
                  <a:pt x="9120" y="75350"/>
                </a:lnTo>
                <a:lnTo>
                  <a:pt x="9130" y="75340"/>
                </a:lnTo>
                <a:lnTo>
                  <a:pt x="9140" y="75330"/>
                </a:lnTo>
                <a:lnTo>
                  <a:pt x="9160" y="75320"/>
                </a:lnTo>
                <a:lnTo>
                  <a:pt x="9180" y="75320"/>
                </a:lnTo>
                <a:lnTo>
                  <a:pt x="9190" y="75300"/>
                </a:lnTo>
                <a:lnTo>
                  <a:pt x="9190" y="75280"/>
                </a:lnTo>
                <a:lnTo>
                  <a:pt x="9190" y="75260"/>
                </a:lnTo>
                <a:lnTo>
                  <a:pt x="9180" y="75240"/>
                </a:lnTo>
                <a:lnTo>
                  <a:pt x="9160" y="75220"/>
                </a:lnTo>
                <a:lnTo>
                  <a:pt x="9150" y="75200"/>
                </a:lnTo>
                <a:lnTo>
                  <a:pt x="9150" y="75170"/>
                </a:lnTo>
                <a:lnTo>
                  <a:pt x="9160" y="75130"/>
                </a:lnTo>
                <a:lnTo>
                  <a:pt x="9170" y="75110"/>
                </a:lnTo>
                <a:lnTo>
                  <a:pt x="9180" y="75090"/>
                </a:lnTo>
                <a:lnTo>
                  <a:pt x="9190" y="75080"/>
                </a:lnTo>
                <a:lnTo>
                  <a:pt x="9220" y="75070"/>
                </a:lnTo>
                <a:lnTo>
                  <a:pt x="9240" y="75050"/>
                </a:lnTo>
                <a:lnTo>
                  <a:pt x="9240" y="75020"/>
                </a:lnTo>
                <a:lnTo>
                  <a:pt x="9240" y="75010"/>
                </a:lnTo>
                <a:lnTo>
                  <a:pt x="9220" y="75000"/>
                </a:lnTo>
                <a:lnTo>
                  <a:pt x="9200" y="74990"/>
                </a:lnTo>
                <a:lnTo>
                  <a:pt x="9180" y="74980"/>
                </a:lnTo>
                <a:lnTo>
                  <a:pt x="9170" y="74970"/>
                </a:lnTo>
                <a:lnTo>
                  <a:pt x="9160" y="74940"/>
                </a:lnTo>
                <a:lnTo>
                  <a:pt x="9170" y="74910"/>
                </a:lnTo>
                <a:lnTo>
                  <a:pt x="9180" y="74900"/>
                </a:lnTo>
                <a:lnTo>
                  <a:pt x="9190" y="74890"/>
                </a:lnTo>
                <a:lnTo>
                  <a:pt x="9200" y="74900"/>
                </a:lnTo>
                <a:lnTo>
                  <a:pt x="9210" y="74900"/>
                </a:lnTo>
                <a:lnTo>
                  <a:pt x="9210" y="74910"/>
                </a:lnTo>
                <a:lnTo>
                  <a:pt x="9210" y="74930"/>
                </a:lnTo>
                <a:lnTo>
                  <a:pt x="9220" y="74930"/>
                </a:lnTo>
                <a:lnTo>
                  <a:pt x="9250" y="74920"/>
                </a:lnTo>
                <a:lnTo>
                  <a:pt x="9270" y="74910"/>
                </a:lnTo>
                <a:lnTo>
                  <a:pt x="9300" y="74910"/>
                </a:lnTo>
                <a:lnTo>
                  <a:pt x="9360" y="74890"/>
                </a:lnTo>
                <a:lnTo>
                  <a:pt x="9380" y="74880"/>
                </a:lnTo>
                <a:lnTo>
                  <a:pt x="9420" y="74870"/>
                </a:lnTo>
                <a:lnTo>
                  <a:pt x="9430" y="74870"/>
                </a:lnTo>
                <a:lnTo>
                  <a:pt x="9460" y="74850"/>
                </a:lnTo>
                <a:lnTo>
                  <a:pt x="9470" y="74820"/>
                </a:lnTo>
                <a:lnTo>
                  <a:pt x="9460" y="74800"/>
                </a:lnTo>
                <a:lnTo>
                  <a:pt x="9450" y="74790"/>
                </a:lnTo>
                <a:lnTo>
                  <a:pt x="9430" y="74770"/>
                </a:lnTo>
                <a:lnTo>
                  <a:pt x="9420" y="74740"/>
                </a:lnTo>
                <a:lnTo>
                  <a:pt x="9420" y="74710"/>
                </a:lnTo>
                <a:lnTo>
                  <a:pt x="9420" y="74680"/>
                </a:lnTo>
                <a:lnTo>
                  <a:pt x="9420" y="74650"/>
                </a:lnTo>
                <a:lnTo>
                  <a:pt x="9420" y="74620"/>
                </a:lnTo>
                <a:lnTo>
                  <a:pt x="9410" y="74590"/>
                </a:lnTo>
                <a:lnTo>
                  <a:pt x="9390" y="74560"/>
                </a:lnTo>
                <a:lnTo>
                  <a:pt x="9370" y="74540"/>
                </a:lnTo>
                <a:lnTo>
                  <a:pt x="9330" y="74520"/>
                </a:lnTo>
                <a:lnTo>
                  <a:pt x="9300" y="74520"/>
                </a:lnTo>
                <a:lnTo>
                  <a:pt x="9260" y="74520"/>
                </a:lnTo>
                <a:lnTo>
                  <a:pt x="9240" y="74530"/>
                </a:lnTo>
                <a:lnTo>
                  <a:pt x="9240" y="74550"/>
                </a:lnTo>
                <a:lnTo>
                  <a:pt x="9240" y="74560"/>
                </a:lnTo>
                <a:lnTo>
                  <a:pt x="9250" y="74580"/>
                </a:lnTo>
                <a:lnTo>
                  <a:pt x="9260" y="74610"/>
                </a:lnTo>
                <a:lnTo>
                  <a:pt x="9260" y="74640"/>
                </a:lnTo>
                <a:lnTo>
                  <a:pt x="9250" y="74660"/>
                </a:lnTo>
                <a:lnTo>
                  <a:pt x="9250" y="74680"/>
                </a:lnTo>
                <a:lnTo>
                  <a:pt x="9240" y="74680"/>
                </a:lnTo>
                <a:lnTo>
                  <a:pt x="9230" y="74680"/>
                </a:lnTo>
                <a:lnTo>
                  <a:pt x="9220" y="74680"/>
                </a:lnTo>
                <a:lnTo>
                  <a:pt x="9210" y="74660"/>
                </a:lnTo>
                <a:lnTo>
                  <a:pt x="9190" y="74650"/>
                </a:lnTo>
                <a:lnTo>
                  <a:pt x="9180" y="74640"/>
                </a:lnTo>
                <a:lnTo>
                  <a:pt x="9160" y="74630"/>
                </a:lnTo>
                <a:lnTo>
                  <a:pt x="9150" y="74630"/>
                </a:lnTo>
                <a:lnTo>
                  <a:pt x="9140" y="74630"/>
                </a:lnTo>
                <a:lnTo>
                  <a:pt x="9130" y="74640"/>
                </a:lnTo>
                <a:lnTo>
                  <a:pt x="9110" y="74650"/>
                </a:lnTo>
                <a:lnTo>
                  <a:pt x="9110" y="74660"/>
                </a:lnTo>
                <a:lnTo>
                  <a:pt x="9100" y="74670"/>
                </a:lnTo>
                <a:lnTo>
                  <a:pt x="9090" y="74660"/>
                </a:lnTo>
                <a:lnTo>
                  <a:pt x="9090" y="74640"/>
                </a:lnTo>
                <a:lnTo>
                  <a:pt x="9100" y="74620"/>
                </a:lnTo>
                <a:lnTo>
                  <a:pt x="9110" y="74610"/>
                </a:lnTo>
                <a:lnTo>
                  <a:pt x="9120" y="74590"/>
                </a:lnTo>
                <a:lnTo>
                  <a:pt x="9120" y="74570"/>
                </a:lnTo>
                <a:lnTo>
                  <a:pt x="9100" y="74550"/>
                </a:lnTo>
                <a:lnTo>
                  <a:pt x="9100" y="74530"/>
                </a:lnTo>
                <a:lnTo>
                  <a:pt x="9090" y="74520"/>
                </a:lnTo>
                <a:lnTo>
                  <a:pt x="9080" y="74510"/>
                </a:lnTo>
                <a:lnTo>
                  <a:pt x="9090" y="74490"/>
                </a:lnTo>
                <a:lnTo>
                  <a:pt x="9100" y="74480"/>
                </a:lnTo>
                <a:lnTo>
                  <a:pt x="9110" y="74470"/>
                </a:lnTo>
                <a:lnTo>
                  <a:pt x="9120" y="74470"/>
                </a:lnTo>
                <a:lnTo>
                  <a:pt x="9130" y="74480"/>
                </a:lnTo>
                <a:lnTo>
                  <a:pt x="9150" y="74480"/>
                </a:lnTo>
                <a:lnTo>
                  <a:pt x="9180" y="74480"/>
                </a:lnTo>
                <a:lnTo>
                  <a:pt x="9180" y="74460"/>
                </a:lnTo>
                <a:lnTo>
                  <a:pt x="9190" y="74450"/>
                </a:lnTo>
                <a:lnTo>
                  <a:pt x="9180" y="74430"/>
                </a:lnTo>
                <a:lnTo>
                  <a:pt x="9170" y="74420"/>
                </a:lnTo>
                <a:lnTo>
                  <a:pt x="9160" y="74400"/>
                </a:lnTo>
                <a:lnTo>
                  <a:pt x="9130" y="74390"/>
                </a:lnTo>
                <a:lnTo>
                  <a:pt x="9100" y="74380"/>
                </a:lnTo>
                <a:lnTo>
                  <a:pt x="9080" y="74370"/>
                </a:lnTo>
                <a:lnTo>
                  <a:pt x="9090" y="74360"/>
                </a:lnTo>
                <a:lnTo>
                  <a:pt x="9100" y="74340"/>
                </a:lnTo>
                <a:lnTo>
                  <a:pt x="9110" y="74320"/>
                </a:lnTo>
                <a:lnTo>
                  <a:pt x="9110" y="74290"/>
                </a:lnTo>
                <a:lnTo>
                  <a:pt x="9100" y="74290"/>
                </a:lnTo>
                <a:lnTo>
                  <a:pt x="9080" y="74280"/>
                </a:lnTo>
                <a:lnTo>
                  <a:pt x="9030" y="74230"/>
                </a:lnTo>
                <a:lnTo>
                  <a:pt x="8990" y="74180"/>
                </a:lnTo>
                <a:lnTo>
                  <a:pt x="8980" y="74160"/>
                </a:lnTo>
                <a:lnTo>
                  <a:pt x="8980" y="74140"/>
                </a:lnTo>
                <a:lnTo>
                  <a:pt x="8990" y="74130"/>
                </a:lnTo>
                <a:lnTo>
                  <a:pt x="9020" y="74100"/>
                </a:lnTo>
                <a:lnTo>
                  <a:pt x="9030" y="74080"/>
                </a:lnTo>
                <a:lnTo>
                  <a:pt x="9030" y="74060"/>
                </a:lnTo>
                <a:lnTo>
                  <a:pt x="9040" y="74040"/>
                </a:lnTo>
                <a:lnTo>
                  <a:pt x="9030" y="74020"/>
                </a:lnTo>
                <a:lnTo>
                  <a:pt x="9010" y="74010"/>
                </a:lnTo>
                <a:lnTo>
                  <a:pt x="8990" y="74000"/>
                </a:lnTo>
                <a:lnTo>
                  <a:pt x="8970" y="73980"/>
                </a:lnTo>
                <a:lnTo>
                  <a:pt x="8960" y="73960"/>
                </a:lnTo>
                <a:lnTo>
                  <a:pt x="8940" y="73940"/>
                </a:lnTo>
                <a:lnTo>
                  <a:pt x="8920" y="73940"/>
                </a:lnTo>
                <a:lnTo>
                  <a:pt x="8890" y="73940"/>
                </a:lnTo>
                <a:lnTo>
                  <a:pt x="8860" y="73930"/>
                </a:lnTo>
                <a:lnTo>
                  <a:pt x="8810" y="73950"/>
                </a:lnTo>
                <a:lnTo>
                  <a:pt x="8780" y="73940"/>
                </a:lnTo>
                <a:lnTo>
                  <a:pt x="8760" y="73920"/>
                </a:lnTo>
                <a:lnTo>
                  <a:pt x="8740" y="73910"/>
                </a:lnTo>
                <a:lnTo>
                  <a:pt x="8740" y="73890"/>
                </a:lnTo>
                <a:lnTo>
                  <a:pt x="8720" y="73860"/>
                </a:lnTo>
                <a:lnTo>
                  <a:pt x="8700" y="73850"/>
                </a:lnTo>
                <a:lnTo>
                  <a:pt x="8680" y="73840"/>
                </a:lnTo>
                <a:lnTo>
                  <a:pt x="8660" y="73830"/>
                </a:lnTo>
                <a:lnTo>
                  <a:pt x="8650" y="73810"/>
                </a:lnTo>
                <a:lnTo>
                  <a:pt x="8640" y="73800"/>
                </a:lnTo>
                <a:lnTo>
                  <a:pt x="8630" y="73760"/>
                </a:lnTo>
                <a:lnTo>
                  <a:pt x="8620" y="73710"/>
                </a:lnTo>
                <a:lnTo>
                  <a:pt x="8610" y="73690"/>
                </a:lnTo>
                <a:lnTo>
                  <a:pt x="8590" y="73670"/>
                </a:lnTo>
                <a:lnTo>
                  <a:pt x="8560" y="73660"/>
                </a:lnTo>
                <a:lnTo>
                  <a:pt x="8530" y="73650"/>
                </a:lnTo>
                <a:lnTo>
                  <a:pt x="8530" y="73640"/>
                </a:lnTo>
                <a:lnTo>
                  <a:pt x="8530" y="73610"/>
                </a:lnTo>
                <a:lnTo>
                  <a:pt x="8530" y="73600"/>
                </a:lnTo>
                <a:lnTo>
                  <a:pt x="8540" y="73580"/>
                </a:lnTo>
                <a:lnTo>
                  <a:pt x="8560" y="73570"/>
                </a:lnTo>
                <a:lnTo>
                  <a:pt x="8580" y="73550"/>
                </a:lnTo>
                <a:lnTo>
                  <a:pt x="8580" y="73540"/>
                </a:lnTo>
                <a:lnTo>
                  <a:pt x="8590" y="73530"/>
                </a:lnTo>
                <a:lnTo>
                  <a:pt x="8600" y="73500"/>
                </a:lnTo>
                <a:lnTo>
                  <a:pt x="8610" y="73480"/>
                </a:lnTo>
                <a:lnTo>
                  <a:pt x="8620" y="73450"/>
                </a:lnTo>
                <a:lnTo>
                  <a:pt x="8620" y="73420"/>
                </a:lnTo>
                <a:lnTo>
                  <a:pt x="8610" y="73400"/>
                </a:lnTo>
                <a:lnTo>
                  <a:pt x="8600" y="73380"/>
                </a:lnTo>
                <a:lnTo>
                  <a:pt x="8570" y="73370"/>
                </a:lnTo>
                <a:lnTo>
                  <a:pt x="8540" y="73370"/>
                </a:lnTo>
                <a:lnTo>
                  <a:pt x="8480" y="73370"/>
                </a:lnTo>
                <a:lnTo>
                  <a:pt x="8440" y="73370"/>
                </a:lnTo>
                <a:lnTo>
                  <a:pt x="8410" y="73360"/>
                </a:lnTo>
                <a:lnTo>
                  <a:pt x="8390" y="73310"/>
                </a:lnTo>
                <a:lnTo>
                  <a:pt x="8380" y="73270"/>
                </a:lnTo>
                <a:lnTo>
                  <a:pt x="8390" y="73230"/>
                </a:lnTo>
                <a:lnTo>
                  <a:pt x="8400" y="73190"/>
                </a:lnTo>
                <a:lnTo>
                  <a:pt x="8410" y="73170"/>
                </a:lnTo>
                <a:lnTo>
                  <a:pt x="8430" y="73140"/>
                </a:lnTo>
                <a:lnTo>
                  <a:pt x="8450" y="73120"/>
                </a:lnTo>
                <a:lnTo>
                  <a:pt x="8470" y="73080"/>
                </a:lnTo>
                <a:lnTo>
                  <a:pt x="8480" y="73060"/>
                </a:lnTo>
                <a:lnTo>
                  <a:pt x="8480" y="73030"/>
                </a:lnTo>
                <a:lnTo>
                  <a:pt x="8460" y="73020"/>
                </a:lnTo>
                <a:lnTo>
                  <a:pt x="8430" y="72990"/>
                </a:lnTo>
                <a:lnTo>
                  <a:pt x="8410" y="72970"/>
                </a:lnTo>
                <a:lnTo>
                  <a:pt x="8400" y="72950"/>
                </a:lnTo>
                <a:lnTo>
                  <a:pt x="8390" y="72930"/>
                </a:lnTo>
                <a:lnTo>
                  <a:pt x="8390" y="72900"/>
                </a:lnTo>
                <a:lnTo>
                  <a:pt x="8390" y="72880"/>
                </a:lnTo>
                <a:lnTo>
                  <a:pt x="8370" y="72860"/>
                </a:lnTo>
                <a:lnTo>
                  <a:pt x="8330" y="72850"/>
                </a:lnTo>
                <a:lnTo>
                  <a:pt x="8280" y="72840"/>
                </a:lnTo>
                <a:lnTo>
                  <a:pt x="8250" y="72840"/>
                </a:lnTo>
                <a:lnTo>
                  <a:pt x="8240" y="72820"/>
                </a:lnTo>
                <a:lnTo>
                  <a:pt x="8190" y="72770"/>
                </a:lnTo>
                <a:lnTo>
                  <a:pt x="8170" y="72750"/>
                </a:lnTo>
                <a:lnTo>
                  <a:pt x="8140" y="72740"/>
                </a:lnTo>
                <a:lnTo>
                  <a:pt x="8120" y="72720"/>
                </a:lnTo>
                <a:lnTo>
                  <a:pt x="8130" y="72700"/>
                </a:lnTo>
                <a:lnTo>
                  <a:pt x="8140" y="72670"/>
                </a:lnTo>
                <a:lnTo>
                  <a:pt x="8130" y="72650"/>
                </a:lnTo>
                <a:lnTo>
                  <a:pt x="8120" y="72640"/>
                </a:lnTo>
                <a:lnTo>
                  <a:pt x="8100" y="72610"/>
                </a:lnTo>
                <a:lnTo>
                  <a:pt x="8090" y="72570"/>
                </a:lnTo>
                <a:lnTo>
                  <a:pt x="8090" y="72530"/>
                </a:lnTo>
                <a:lnTo>
                  <a:pt x="8100" y="72490"/>
                </a:lnTo>
                <a:lnTo>
                  <a:pt x="8100" y="72440"/>
                </a:lnTo>
                <a:lnTo>
                  <a:pt x="8090" y="72420"/>
                </a:lnTo>
                <a:lnTo>
                  <a:pt x="8070" y="72410"/>
                </a:lnTo>
                <a:lnTo>
                  <a:pt x="8040" y="72430"/>
                </a:lnTo>
                <a:lnTo>
                  <a:pt x="8000" y="72440"/>
                </a:lnTo>
                <a:lnTo>
                  <a:pt x="7970" y="72440"/>
                </a:lnTo>
                <a:lnTo>
                  <a:pt x="7960" y="72440"/>
                </a:lnTo>
                <a:lnTo>
                  <a:pt x="7920" y="72440"/>
                </a:lnTo>
                <a:lnTo>
                  <a:pt x="7890" y="72440"/>
                </a:lnTo>
                <a:lnTo>
                  <a:pt x="7870" y="72430"/>
                </a:lnTo>
                <a:lnTo>
                  <a:pt x="7870" y="72420"/>
                </a:lnTo>
                <a:lnTo>
                  <a:pt x="7880" y="72400"/>
                </a:lnTo>
                <a:lnTo>
                  <a:pt x="7890" y="72380"/>
                </a:lnTo>
                <a:lnTo>
                  <a:pt x="7910" y="72360"/>
                </a:lnTo>
                <a:lnTo>
                  <a:pt x="7930" y="72330"/>
                </a:lnTo>
                <a:lnTo>
                  <a:pt x="7940" y="72310"/>
                </a:lnTo>
                <a:lnTo>
                  <a:pt x="7940" y="72280"/>
                </a:lnTo>
                <a:lnTo>
                  <a:pt x="7930" y="72260"/>
                </a:lnTo>
                <a:lnTo>
                  <a:pt x="7900" y="72250"/>
                </a:lnTo>
                <a:lnTo>
                  <a:pt x="7870" y="72250"/>
                </a:lnTo>
                <a:lnTo>
                  <a:pt x="7830" y="72260"/>
                </a:lnTo>
                <a:lnTo>
                  <a:pt x="7780" y="72270"/>
                </a:lnTo>
                <a:lnTo>
                  <a:pt x="7730" y="72290"/>
                </a:lnTo>
                <a:lnTo>
                  <a:pt x="7640" y="72280"/>
                </a:lnTo>
                <a:lnTo>
                  <a:pt x="7580" y="72280"/>
                </a:lnTo>
                <a:lnTo>
                  <a:pt x="7570" y="72270"/>
                </a:lnTo>
                <a:lnTo>
                  <a:pt x="7560" y="72250"/>
                </a:lnTo>
                <a:lnTo>
                  <a:pt x="7560" y="72230"/>
                </a:lnTo>
                <a:lnTo>
                  <a:pt x="7550" y="72210"/>
                </a:lnTo>
                <a:lnTo>
                  <a:pt x="7540" y="72190"/>
                </a:lnTo>
                <a:lnTo>
                  <a:pt x="7520" y="72170"/>
                </a:lnTo>
                <a:lnTo>
                  <a:pt x="7510" y="72150"/>
                </a:lnTo>
                <a:lnTo>
                  <a:pt x="7480" y="72140"/>
                </a:lnTo>
                <a:lnTo>
                  <a:pt x="7430" y="72140"/>
                </a:lnTo>
                <a:lnTo>
                  <a:pt x="7370" y="72140"/>
                </a:lnTo>
                <a:lnTo>
                  <a:pt x="7330" y="72150"/>
                </a:lnTo>
                <a:lnTo>
                  <a:pt x="7300" y="72160"/>
                </a:lnTo>
                <a:lnTo>
                  <a:pt x="7290" y="72160"/>
                </a:lnTo>
                <a:lnTo>
                  <a:pt x="7290" y="72170"/>
                </a:lnTo>
                <a:lnTo>
                  <a:pt x="7280" y="72180"/>
                </a:lnTo>
                <a:lnTo>
                  <a:pt x="7270" y="72220"/>
                </a:lnTo>
                <a:lnTo>
                  <a:pt x="7280" y="72250"/>
                </a:lnTo>
                <a:lnTo>
                  <a:pt x="7290" y="72270"/>
                </a:lnTo>
                <a:lnTo>
                  <a:pt x="7290" y="72290"/>
                </a:lnTo>
                <a:lnTo>
                  <a:pt x="7270" y="72320"/>
                </a:lnTo>
                <a:lnTo>
                  <a:pt x="7240" y="72350"/>
                </a:lnTo>
                <a:lnTo>
                  <a:pt x="7220" y="72390"/>
                </a:lnTo>
                <a:lnTo>
                  <a:pt x="7200" y="72410"/>
                </a:lnTo>
                <a:lnTo>
                  <a:pt x="7180" y="72450"/>
                </a:lnTo>
                <a:lnTo>
                  <a:pt x="7180" y="72470"/>
                </a:lnTo>
                <a:lnTo>
                  <a:pt x="7170" y="72520"/>
                </a:lnTo>
                <a:lnTo>
                  <a:pt x="7160" y="72550"/>
                </a:lnTo>
                <a:lnTo>
                  <a:pt x="7130" y="72580"/>
                </a:lnTo>
                <a:lnTo>
                  <a:pt x="7100" y="72580"/>
                </a:lnTo>
                <a:lnTo>
                  <a:pt x="7090" y="72580"/>
                </a:lnTo>
                <a:lnTo>
                  <a:pt x="7060" y="72590"/>
                </a:lnTo>
                <a:lnTo>
                  <a:pt x="7030" y="72600"/>
                </a:lnTo>
                <a:lnTo>
                  <a:pt x="7020" y="72630"/>
                </a:lnTo>
                <a:lnTo>
                  <a:pt x="7000" y="72660"/>
                </a:lnTo>
                <a:lnTo>
                  <a:pt x="6990" y="72700"/>
                </a:lnTo>
                <a:lnTo>
                  <a:pt x="6980" y="72720"/>
                </a:lnTo>
                <a:lnTo>
                  <a:pt x="6970" y="72730"/>
                </a:lnTo>
                <a:lnTo>
                  <a:pt x="6950" y="72730"/>
                </a:lnTo>
                <a:lnTo>
                  <a:pt x="6920" y="72730"/>
                </a:lnTo>
                <a:lnTo>
                  <a:pt x="6870" y="72740"/>
                </a:lnTo>
                <a:lnTo>
                  <a:pt x="6820" y="72750"/>
                </a:lnTo>
                <a:lnTo>
                  <a:pt x="6810" y="72740"/>
                </a:lnTo>
                <a:lnTo>
                  <a:pt x="6790" y="72720"/>
                </a:lnTo>
                <a:lnTo>
                  <a:pt x="6790" y="72710"/>
                </a:lnTo>
                <a:lnTo>
                  <a:pt x="6800" y="72700"/>
                </a:lnTo>
                <a:lnTo>
                  <a:pt x="6810" y="72680"/>
                </a:lnTo>
                <a:lnTo>
                  <a:pt x="6810" y="72650"/>
                </a:lnTo>
                <a:lnTo>
                  <a:pt x="6800" y="72630"/>
                </a:lnTo>
                <a:lnTo>
                  <a:pt x="6790" y="72610"/>
                </a:lnTo>
                <a:lnTo>
                  <a:pt x="6770" y="72600"/>
                </a:lnTo>
                <a:lnTo>
                  <a:pt x="6740" y="72550"/>
                </a:lnTo>
                <a:lnTo>
                  <a:pt x="6720" y="72510"/>
                </a:lnTo>
                <a:lnTo>
                  <a:pt x="6710" y="72490"/>
                </a:lnTo>
                <a:lnTo>
                  <a:pt x="6670" y="72460"/>
                </a:lnTo>
                <a:lnTo>
                  <a:pt x="6620" y="72440"/>
                </a:lnTo>
                <a:lnTo>
                  <a:pt x="6600" y="72390"/>
                </a:lnTo>
                <a:lnTo>
                  <a:pt x="6590" y="72370"/>
                </a:lnTo>
                <a:lnTo>
                  <a:pt x="6570" y="72340"/>
                </a:lnTo>
                <a:lnTo>
                  <a:pt x="6550" y="72330"/>
                </a:lnTo>
                <a:lnTo>
                  <a:pt x="6510" y="72330"/>
                </a:lnTo>
                <a:lnTo>
                  <a:pt x="6490" y="72320"/>
                </a:lnTo>
                <a:lnTo>
                  <a:pt x="6490" y="72300"/>
                </a:lnTo>
                <a:lnTo>
                  <a:pt x="6490" y="72280"/>
                </a:lnTo>
                <a:lnTo>
                  <a:pt x="6500" y="72250"/>
                </a:lnTo>
                <a:lnTo>
                  <a:pt x="6510" y="72230"/>
                </a:lnTo>
                <a:lnTo>
                  <a:pt x="6520" y="72210"/>
                </a:lnTo>
                <a:lnTo>
                  <a:pt x="6540" y="72170"/>
                </a:lnTo>
                <a:lnTo>
                  <a:pt x="6550" y="72130"/>
                </a:lnTo>
                <a:lnTo>
                  <a:pt x="6570" y="72090"/>
                </a:lnTo>
                <a:lnTo>
                  <a:pt x="6590" y="72050"/>
                </a:lnTo>
                <a:lnTo>
                  <a:pt x="6600" y="72020"/>
                </a:lnTo>
                <a:lnTo>
                  <a:pt x="6610" y="71990"/>
                </a:lnTo>
                <a:lnTo>
                  <a:pt x="6610" y="71950"/>
                </a:lnTo>
                <a:lnTo>
                  <a:pt x="6590" y="71890"/>
                </a:lnTo>
                <a:lnTo>
                  <a:pt x="6560" y="71860"/>
                </a:lnTo>
                <a:lnTo>
                  <a:pt x="6520" y="71830"/>
                </a:lnTo>
                <a:lnTo>
                  <a:pt x="6490" y="71810"/>
                </a:lnTo>
                <a:lnTo>
                  <a:pt x="6460" y="71790"/>
                </a:lnTo>
                <a:lnTo>
                  <a:pt x="6450" y="71760"/>
                </a:lnTo>
                <a:lnTo>
                  <a:pt x="6430" y="71730"/>
                </a:lnTo>
                <a:lnTo>
                  <a:pt x="6420" y="71720"/>
                </a:lnTo>
                <a:lnTo>
                  <a:pt x="6390" y="71700"/>
                </a:lnTo>
                <a:lnTo>
                  <a:pt x="6350" y="71690"/>
                </a:lnTo>
                <a:lnTo>
                  <a:pt x="6320" y="71660"/>
                </a:lnTo>
                <a:lnTo>
                  <a:pt x="6300" y="71630"/>
                </a:lnTo>
                <a:lnTo>
                  <a:pt x="6280" y="71610"/>
                </a:lnTo>
                <a:lnTo>
                  <a:pt x="6260" y="71580"/>
                </a:lnTo>
                <a:lnTo>
                  <a:pt x="6240" y="71570"/>
                </a:lnTo>
                <a:lnTo>
                  <a:pt x="6200" y="71560"/>
                </a:lnTo>
                <a:lnTo>
                  <a:pt x="6150" y="71540"/>
                </a:lnTo>
                <a:lnTo>
                  <a:pt x="6100" y="71510"/>
                </a:lnTo>
                <a:lnTo>
                  <a:pt x="6060" y="71480"/>
                </a:lnTo>
                <a:lnTo>
                  <a:pt x="6030" y="71450"/>
                </a:lnTo>
                <a:lnTo>
                  <a:pt x="6030" y="71440"/>
                </a:lnTo>
                <a:lnTo>
                  <a:pt x="6020" y="71420"/>
                </a:lnTo>
                <a:lnTo>
                  <a:pt x="6000" y="71370"/>
                </a:lnTo>
                <a:lnTo>
                  <a:pt x="5960" y="71320"/>
                </a:lnTo>
                <a:lnTo>
                  <a:pt x="5920" y="71300"/>
                </a:lnTo>
                <a:lnTo>
                  <a:pt x="5890" y="71280"/>
                </a:lnTo>
                <a:lnTo>
                  <a:pt x="5870" y="71260"/>
                </a:lnTo>
                <a:lnTo>
                  <a:pt x="5870" y="71250"/>
                </a:lnTo>
                <a:lnTo>
                  <a:pt x="5880" y="71180"/>
                </a:lnTo>
                <a:lnTo>
                  <a:pt x="5870" y="71160"/>
                </a:lnTo>
                <a:lnTo>
                  <a:pt x="5860" y="71150"/>
                </a:lnTo>
                <a:lnTo>
                  <a:pt x="5820" y="71120"/>
                </a:lnTo>
                <a:lnTo>
                  <a:pt x="5770" y="71080"/>
                </a:lnTo>
                <a:lnTo>
                  <a:pt x="5750" y="71040"/>
                </a:lnTo>
                <a:lnTo>
                  <a:pt x="5720" y="71020"/>
                </a:lnTo>
                <a:lnTo>
                  <a:pt x="5680" y="70990"/>
                </a:lnTo>
                <a:lnTo>
                  <a:pt x="5660" y="70960"/>
                </a:lnTo>
                <a:lnTo>
                  <a:pt x="5640" y="70930"/>
                </a:lnTo>
                <a:lnTo>
                  <a:pt x="5650" y="70890"/>
                </a:lnTo>
                <a:lnTo>
                  <a:pt x="5660" y="70840"/>
                </a:lnTo>
                <a:lnTo>
                  <a:pt x="5650" y="70810"/>
                </a:lnTo>
                <a:lnTo>
                  <a:pt x="5640" y="70760"/>
                </a:lnTo>
                <a:lnTo>
                  <a:pt x="5640" y="70730"/>
                </a:lnTo>
                <a:lnTo>
                  <a:pt x="5630" y="70700"/>
                </a:lnTo>
                <a:lnTo>
                  <a:pt x="5610" y="70680"/>
                </a:lnTo>
                <a:lnTo>
                  <a:pt x="5600" y="70650"/>
                </a:lnTo>
                <a:lnTo>
                  <a:pt x="5590" y="70620"/>
                </a:lnTo>
                <a:lnTo>
                  <a:pt x="5570" y="70600"/>
                </a:lnTo>
                <a:lnTo>
                  <a:pt x="5550" y="70580"/>
                </a:lnTo>
                <a:lnTo>
                  <a:pt x="5550" y="70560"/>
                </a:lnTo>
                <a:lnTo>
                  <a:pt x="5530" y="70540"/>
                </a:lnTo>
                <a:lnTo>
                  <a:pt x="5510" y="70510"/>
                </a:lnTo>
                <a:lnTo>
                  <a:pt x="5490" y="70490"/>
                </a:lnTo>
                <a:lnTo>
                  <a:pt x="5470" y="70450"/>
                </a:lnTo>
                <a:lnTo>
                  <a:pt x="5460" y="70410"/>
                </a:lnTo>
                <a:lnTo>
                  <a:pt x="5480" y="70410"/>
                </a:lnTo>
                <a:lnTo>
                  <a:pt x="5500" y="70410"/>
                </a:lnTo>
                <a:lnTo>
                  <a:pt x="5520" y="70390"/>
                </a:lnTo>
                <a:lnTo>
                  <a:pt x="5520" y="70370"/>
                </a:lnTo>
                <a:lnTo>
                  <a:pt x="5540" y="70370"/>
                </a:lnTo>
                <a:lnTo>
                  <a:pt x="5550" y="70360"/>
                </a:lnTo>
                <a:lnTo>
                  <a:pt x="5570" y="70360"/>
                </a:lnTo>
                <a:lnTo>
                  <a:pt x="5590" y="70350"/>
                </a:lnTo>
                <a:lnTo>
                  <a:pt x="5600" y="70350"/>
                </a:lnTo>
                <a:lnTo>
                  <a:pt x="5610" y="70340"/>
                </a:lnTo>
                <a:lnTo>
                  <a:pt x="5630" y="70340"/>
                </a:lnTo>
                <a:lnTo>
                  <a:pt x="5640" y="70330"/>
                </a:lnTo>
                <a:lnTo>
                  <a:pt x="5660" y="70310"/>
                </a:lnTo>
                <a:lnTo>
                  <a:pt x="5680" y="70300"/>
                </a:lnTo>
                <a:lnTo>
                  <a:pt x="5690" y="70300"/>
                </a:lnTo>
                <a:lnTo>
                  <a:pt x="5730" y="70280"/>
                </a:lnTo>
                <a:lnTo>
                  <a:pt x="5750" y="70260"/>
                </a:lnTo>
                <a:lnTo>
                  <a:pt x="5760" y="70250"/>
                </a:lnTo>
                <a:lnTo>
                  <a:pt x="5770" y="70230"/>
                </a:lnTo>
                <a:lnTo>
                  <a:pt x="5780" y="70240"/>
                </a:lnTo>
                <a:lnTo>
                  <a:pt x="5800" y="70240"/>
                </a:lnTo>
                <a:lnTo>
                  <a:pt x="5820" y="70230"/>
                </a:lnTo>
                <a:lnTo>
                  <a:pt x="5830" y="70220"/>
                </a:lnTo>
                <a:lnTo>
                  <a:pt x="5840" y="70210"/>
                </a:lnTo>
                <a:lnTo>
                  <a:pt x="5850" y="70190"/>
                </a:lnTo>
                <a:lnTo>
                  <a:pt x="5850" y="70170"/>
                </a:lnTo>
                <a:lnTo>
                  <a:pt x="5860" y="70150"/>
                </a:lnTo>
                <a:lnTo>
                  <a:pt x="5890" y="70140"/>
                </a:lnTo>
                <a:lnTo>
                  <a:pt x="5910" y="70130"/>
                </a:lnTo>
                <a:lnTo>
                  <a:pt x="5930" y="70120"/>
                </a:lnTo>
                <a:lnTo>
                  <a:pt x="5930" y="70100"/>
                </a:lnTo>
                <a:lnTo>
                  <a:pt x="5950" y="70090"/>
                </a:lnTo>
                <a:lnTo>
                  <a:pt x="5960" y="70080"/>
                </a:lnTo>
                <a:lnTo>
                  <a:pt x="5970" y="70050"/>
                </a:lnTo>
                <a:lnTo>
                  <a:pt x="5990" y="70030"/>
                </a:lnTo>
                <a:lnTo>
                  <a:pt x="5990" y="70010"/>
                </a:lnTo>
                <a:lnTo>
                  <a:pt x="6000" y="70000"/>
                </a:lnTo>
                <a:lnTo>
                  <a:pt x="6000" y="69990"/>
                </a:lnTo>
                <a:lnTo>
                  <a:pt x="6010" y="69990"/>
                </a:lnTo>
                <a:lnTo>
                  <a:pt x="6030" y="69980"/>
                </a:lnTo>
                <a:lnTo>
                  <a:pt x="6040" y="69960"/>
                </a:lnTo>
                <a:lnTo>
                  <a:pt x="6060" y="69930"/>
                </a:lnTo>
                <a:lnTo>
                  <a:pt x="6070" y="69930"/>
                </a:lnTo>
                <a:lnTo>
                  <a:pt x="6090" y="69920"/>
                </a:lnTo>
                <a:lnTo>
                  <a:pt x="6120" y="69920"/>
                </a:lnTo>
                <a:lnTo>
                  <a:pt x="6140" y="69900"/>
                </a:lnTo>
                <a:lnTo>
                  <a:pt x="6130" y="69880"/>
                </a:lnTo>
                <a:lnTo>
                  <a:pt x="6120" y="69860"/>
                </a:lnTo>
                <a:lnTo>
                  <a:pt x="6130" y="69840"/>
                </a:lnTo>
                <a:lnTo>
                  <a:pt x="6130" y="69820"/>
                </a:lnTo>
                <a:lnTo>
                  <a:pt x="6140" y="69800"/>
                </a:lnTo>
                <a:lnTo>
                  <a:pt x="6140" y="69770"/>
                </a:lnTo>
                <a:lnTo>
                  <a:pt x="6140" y="69740"/>
                </a:lnTo>
                <a:lnTo>
                  <a:pt x="6160" y="69720"/>
                </a:lnTo>
                <a:lnTo>
                  <a:pt x="6160" y="69690"/>
                </a:lnTo>
                <a:lnTo>
                  <a:pt x="6150" y="69660"/>
                </a:lnTo>
                <a:lnTo>
                  <a:pt x="6160" y="69640"/>
                </a:lnTo>
                <a:lnTo>
                  <a:pt x="6180" y="69610"/>
                </a:lnTo>
                <a:lnTo>
                  <a:pt x="6170" y="69580"/>
                </a:lnTo>
                <a:lnTo>
                  <a:pt x="6180" y="69540"/>
                </a:lnTo>
                <a:lnTo>
                  <a:pt x="6200" y="69430"/>
                </a:lnTo>
                <a:lnTo>
                  <a:pt x="6230" y="69280"/>
                </a:lnTo>
                <a:lnTo>
                  <a:pt x="6230" y="69260"/>
                </a:lnTo>
                <a:lnTo>
                  <a:pt x="6210" y="69240"/>
                </a:lnTo>
                <a:lnTo>
                  <a:pt x="6190" y="69220"/>
                </a:lnTo>
                <a:lnTo>
                  <a:pt x="6160" y="69200"/>
                </a:lnTo>
                <a:lnTo>
                  <a:pt x="6070" y="69130"/>
                </a:lnTo>
                <a:lnTo>
                  <a:pt x="6030" y="69100"/>
                </a:lnTo>
                <a:lnTo>
                  <a:pt x="5980" y="69060"/>
                </a:lnTo>
                <a:lnTo>
                  <a:pt x="5930" y="69020"/>
                </a:lnTo>
                <a:lnTo>
                  <a:pt x="5930" y="69010"/>
                </a:lnTo>
                <a:lnTo>
                  <a:pt x="5930" y="69000"/>
                </a:lnTo>
                <a:lnTo>
                  <a:pt x="5920" y="69000"/>
                </a:lnTo>
                <a:lnTo>
                  <a:pt x="5920" y="68980"/>
                </a:lnTo>
                <a:lnTo>
                  <a:pt x="5910" y="68970"/>
                </a:lnTo>
                <a:lnTo>
                  <a:pt x="5900" y="68960"/>
                </a:lnTo>
                <a:lnTo>
                  <a:pt x="5880" y="68930"/>
                </a:lnTo>
                <a:lnTo>
                  <a:pt x="5860" y="68930"/>
                </a:lnTo>
                <a:lnTo>
                  <a:pt x="5840" y="68930"/>
                </a:lnTo>
                <a:lnTo>
                  <a:pt x="5830" y="68920"/>
                </a:lnTo>
                <a:lnTo>
                  <a:pt x="5810" y="68890"/>
                </a:lnTo>
                <a:lnTo>
                  <a:pt x="5810" y="68880"/>
                </a:lnTo>
                <a:lnTo>
                  <a:pt x="5810" y="68870"/>
                </a:lnTo>
                <a:lnTo>
                  <a:pt x="5830" y="68840"/>
                </a:lnTo>
                <a:lnTo>
                  <a:pt x="5840" y="68820"/>
                </a:lnTo>
                <a:lnTo>
                  <a:pt x="5840" y="68790"/>
                </a:lnTo>
                <a:lnTo>
                  <a:pt x="5830" y="68760"/>
                </a:lnTo>
                <a:lnTo>
                  <a:pt x="5820" y="68730"/>
                </a:lnTo>
                <a:lnTo>
                  <a:pt x="5790" y="68690"/>
                </a:lnTo>
                <a:lnTo>
                  <a:pt x="5780" y="68680"/>
                </a:lnTo>
                <a:lnTo>
                  <a:pt x="5780" y="68670"/>
                </a:lnTo>
                <a:lnTo>
                  <a:pt x="5780" y="68660"/>
                </a:lnTo>
                <a:lnTo>
                  <a:pt x="5810" y="68640"/>
                </a:lnTo>
                <a:lnTo>
                  <a:pt x="5820" y="68630"/>
                </a:lnTo>
                <a:lnTo>
                  <a:pt x="5820" y="68610"/>
                </a:lnTo>
                <a:lnTo>
                  <a:pt x="5810" y="68530"/>
                </a:lnTo>
                <a:lnTo>
                  <a:pt x="5820" y="68530"/>
                </a:lnTo>
                <a:lnTo>
                  <a:pt x="5840" y="68520"/>
                </a:lnTo>
                <a:lnTo>
                  <a:pt x="5850" y="68520"/>
                </a:lnTo>
                <a:lnTo>
                  <a:pt x="5860" y="68500"/>
                </a:lnTo>
                <a:lnTo>
                  <a:pt x="5870" y="68490"/>
                </a:lnTo>
                <a:lnTo>
                  <a:pt x="5880" y="68480"/>
                </a:lnTo>
                <a:lnTo>
                  <a:pt x="5890" y="68450"/>
                </a:lnTo>
                <a:lnTo>
                  <a:pt x="5890" y="68430"/>
                </a:lnTo>
                <a:lnTo>
                  <a:pt x="5870" y="68390"/>
                </a:lnTo>
                <a:lnTo>
                  <a:pt x="5870" y="68370"/>
                </a:lnTo>
                <a:lnTo>
                  <a:pt x="5870" y="68360"/>
                </a:lnTo>
                <a:lnTo>
                  <a:pt x="5880" y="68330"/>
                </a:lnTo>
                <a:lnTo>
                  <a:pt x="5900" y="68320"/>
                </a:lnTo>
                <a:lnTo>
                  <a:pt x="5910" y="68310"/>
                </a:lnTo>
                <a:lnTo>
                  <a:pt x="5930" y="68310"/>
                </a:lnTo>
                <a:lnTo>
                  <a:pt x="5960" y="68310"/>
                </a:lnTo>
                <a:lnTo>
                  <a:pt x="5970" y="68300"/>
                </a:lnTo>
                <a:lnTo>
                  <a:pt x="5990" y="68270"/>
                </a:lnTo>
                <a:lnTo>
                  <a:pt x="6000" y="68240"/>
                </a:lnTo>
                <a:lnTo>
                  <a:pt x="5980" y="68210"/>
                </a:lnTo>
                <a:lnTo>
                  <a:pt x="5930" y="68140"/>
                </a:lnTo>
                <a:lnTo>
                  <a:pt x="5920" y="68120"/>
                </a:lnTo>
                <a:lnTo>
                  <a:pt x="5930" y="68100"/>
                </a:lnTo>
                <a:lnTo>
                  <a:pt x="5940" y="68060"/>
                </a:lnTo>
                <a:lnTo>
                  <a:pt x="5950" y="68040"/>
                </a:lnTo>
                <a:lnTo>
                  <a:pt x="5960" y="68030"/>
                </a:lnTo>
                <a:lnTo>
                  <a:pt x="5970" y="68010"/>
                </a:lnTo>
                <a:lnTo>
                  <a:pt x="5990" y="67960"/>
                </a:lnTo>
                <a:lnTo>
                  <a:pt x="6000" y="67940"/>
                </a:lnTo>
                <a:lnTo>
                  <a:pt x="5980" y="67900"/>
                </a:lnTo>
                <a:lnTo>
                  <a:pt x="5990" y="67850"/>
                </a:lnTo>
                <a:lnTo>
                  <a:pt x="5990" y="67810"/>
                </a:lnTo>
                <a:lnTo>
                  <a:pt x="6010" y="67770"/>
                </a:lnTo>
                <a:lnTo>
                  <a:pt x="6000" y="67760"/>
                </a:lnTo>
                <a:lnTo>
                  <a:pt x="5970" y="67750"/>
                </a:lnTo>
                <a:lnTo>
                  <a:pt x="5950" y="67740"/>
                </a:lnTo>
                <a:lnTo>
                  <a:pt x="5930" y="67730"/>
                </a:lnTo>
                <a:lnTo>
                  <a:pt x="5930" y="67710"/>
                </a:lnTo>
                <a:lnTo>
                  <a:pt x="5940" y="67680"/>
                </a:lnTo>
                <a:lnTo>
                  <a:pt x="5930" y="67660"/>
                </a:lnTo>
                <a:lnTo>
                  <a:pt x="5920" y="67640"/>
                </a:lnTo>
                <a:lnTo>
                  <a:pt x="5890" y="67630"/>
                </a:lnTo>
                <a:lnTo>
                  <a:pt x="5880" y="67610"/>
                </a:lnTo>
                <a:lnTo>
                  <a:pt x="5870" y="67600"/>
                </a:lnTo>
                <a:lnTo>
                  <a:pt x="5850" y="67580"/>
                </a:lnTo>
                <a:lnTo>
                  <a:pt x="5820" y="67500"/>
                </a:lnTo>
                <a:lnTo>
                  <a:pt x="5790" y="67390"/>
                </a:lnTo>
                <a:lnTo>
                  <a:pt x="5740" y="67230"/>
                </a:lnTo>
                <a:lnTo>
                  <a:pt x="5730" y="67210"/>
                </a:lnTo>
                <a:lnTo>
                  <a:pt x="5720" y="67180"/>
                </a:lnTo>
                <a:lnTo>
                  <a:pt x="5700" y="67190"/>
                </a:lnTo>
                <a:lnTo>
                  <a:pt x="5700" y="67170"/>
                </a:lnTo>
                <a:lnTo>
                  <a:pt x="5680" y="67170"/>
                </a:lnTo>
                <a:lnTo>
                  <a:pt x="5660" y="67170"/>
                </a:lnTo>
                <a:lnTo>
                  <a:pt x="5630" y="67170"/>
                </a:lnTo>
                <a:lnTo>
                  <a:pt x="5600" y="67160"/>
                </a:lnTo>
                <a:lnTo>
                  <a:pt x="5580" y="67140"/>
                </a:lnTo>
                <a:lnTo>
                  <a:pt x="5550" y="67130"/>
                </a:lnTo>
                <a:lnTo>
                  <a:pt x="5520" y="67120"/>
                </a:lnTo>
                <a:lnTo>
                  <a:pt x="5500" y="67120"/>
                </a:lnTo>
                <a:lnTo>
                  <a:pt x="5470" y="67130"/>
                </a:lnTo>
                <a:lnTo>
                  <a:pt x="5440" y="67120"/>
                </a:lnTo>
                <a:lnTo>
                  <a:pt x="5430" y="67090"/>
                </a:lnTo>
                <a:lnTo>
                  <a:pt x="5410" y="67080"/>
                </a:lnTo>
                <a:lnTo>
                  <a:pt x="5360" y="67090"/>
                </a:lnTo>
                <a:lnTo>
                  <a:pt x="5350" y="67080"/>
                </a:lnTo>
                <a:lnTo>
                  <a:pt x="5330" y="67070"/>
                </a:lnTo>
                <a:lnTo>
                  <a:pt x="5320" y="67060"/>
                </a:lnTo>
                <a:lnTo>
                  <a:pt x="5310" y="67050"/>
                </a:lnTo>
                <a:lnTo>
                  <a:pt x="5320" y="67040"/>
                </a:lnTo>
                <a:lnTo>
                  <a:pt x="5340" y="67030"/>
                </a:lnTo>
                <a:lnTo>
                  <a:pt x="5350" y="67020"/>
                </a:lnTo>
                <a:lnTo>
                  <a:pt x="5350" y="67000"/>
                </a:lnTo>
                <a:lnTo>
                  <a:pt x="5360" y="66990"/>
                </a:lnTo>
                <a:lnTo>
                  <a:pt x="5370" y="66970"/>
                </a:lnTo>
                <a:lnTo>
                  <a:pt x="5350" y="66960"/>
                </a:lnTo>
                <a:lnTo>
                  <a:pt x="5320" y="66960"/>
                </a:lnTo>
                <a:lnTo>
                  <a:pt x="5300" y="66960"/>
                </a:lnTo>
                <a:lnTo>
                  <a:pt x="5300" y="66950"/>
                </a:lnTo>
                <a:lnTo>
                  <a:pt x="5310" y="66940"/>
                </a:lnTo>
                <a:lnTo>
                  <a:pt x="5320" y="66940"/>
                </a:lnTo>
                <a:lnTo>
                  <a:pt x="5340" y="66940"/>
                </a:lnTo>
                <a:lnTo>
                  <a:pt x="5360" y="66940"/>
                </a:lnTo>
                <a:lnTo>
                  <a:pt x="5370" y="66920"/>
                </a:lnTo>
                <a:lnTo>
                  <a:pt x="5380" y="66910"/>
                </a:lnTo>
                <a:lnTo>
                  <a:pt x="5370" y="66900"/>
                </a:lnTo>
                <a:lnTo>
                  <a:pt x="5350" y="66890"/>
                </a:lnTo>
                <a:lnTo>
                  <a:pt x="5340" y="66870"/>
                </a:lnTo>
                <a:lnTo>
                  <a:pt x="5330" y="66860"/>
                </a:lnTo>
                <a:lnTo>
                  <a:pt x="5310" y="66860"/>
                </a:lnTo>
                <a:lnTo>
                  <a:pt x="5310" y="66840"/>
                </a:lnTo>
                <a:lnTo>
                  <a:pt x="5310" y="66820"/>
                </a:lnTo>
                <a:lnTo>
                  <a:pt x="5320" y="66810"/>
                </a:lnTo>
                <a:lnTo>
                  <a:pt x="5340" y="66810"/>
                </a:lnTo>
                <a:lnTo>
                  <a:pt x="5350" y="66810"/>
                </a:lnTo>
                <a:lnTo>
                  <a:pt x="5350" y="66800"/>
                </a:lnTo>
                <a:lnTo>
                  <a:pt x="5360" y="66780"/>
                </a:lnTo>
                <a:lnTo>
                  <a:pt x="5360" y="66760"/>
                </a:lnTo>
                <a:lnTo>
                  <a:pt x="5350" y="66720"/>
                </a:lnTo>
                <a:lnTo>
                  <a:pt x="5320" y="66700"/>
                </a:lnTo>
                <a:lnTo>
                  <a:pt x="5290" y="66680"/>
                </a:lnTo>
                <a:lnTo>
                  <a:pt x="5270" y="66690"/>
                </a:lnTo>
                <a:lnTo>
                  <a:pt x="5240" y="66710"/>
                </a:lnTo>
                <a:lnTo>
                  <a:pt x="5210" y="66730"/>
                </a:lnTo>
                <a:lnTo>
                  <a:pt x="5190" y="66720"/>
                </a:lnTo>
                <a:lnTo>
                  <a:pt x="5180" y="66700"/>
                </a:lnTo>
                <a:lnTo>
                  <a:pt x="5160" y="66680"/>
                </a:lnTo>
                <a:lnTo>
                  <a:pt x="5160" y="66660"/>
                </a:lnTo>
                <a:lnTo>
                  <a:pt x="5170" y="66650"/>
                </a:lnTo>
                <a:lnTo>
                  <a:pt x="5180" y="66640"/>
                </a:lnTo>
                <a:lnTo>
                  <a:pt x="5190" y="66620"/>
                </a:lnTo>
                <a:lnTo>
                  <a:pt x="5190" y="66590"/>
                </a:lnTo>
                <a:lnTo>
                  <a:pt x="5170" y="66580"/>
                </a:lnTo>
                <a:lnTo>
                  <a:pt x="5150" y="66580"/>
                </a:lnTo>
                <a:lnTo>
                  <a:pt x="5150" y="66610"/>
                </a:lnTo>
                <a:lnTo>
                  <a:pt x="5150" y="66620"/>
                </a:lnTo>
                <a:lnTo>
                  <a:pt x="5140" y="66620"/>
                </a:lnTo>
                <a:lnTo>
                  <a:pt x="5120" y="66620"/>
                </a:lnTo>
                <a:lnTo>
                  <a:pt x="5110" y="66610"/>
                </a:lnTo>
                <a:lnTo>
                  <a:pt x="5090" y="66610"/>
                </a:lnTo>
                <a:lnTo>
                  <a:pt x="5080" y="66630"/>
                </a:lnTo>
                <a:lnTo>
                  <a:pt x="5070" y="66630"/>
                </a:lnTo>
                <a:lnTo>
                  <a:pt x="5060" y="66630"/>
                </a:lnTo>
                <a:lnTo>
                  <a:pt x="5050" y="66630"/>
                </a:lnTo>
                <a:lnTo>
                  <a:pt x="5010" y="66630"/>
                </a:lnTo>
                <a:lnTo>
                  <a:pt x="4980" y="66610"/>
                </a:lnTo>
                <a:lnTo>
                  <a:pt x="4960" y="66600"/>
                </a:lnTo>
                <a:lnTo>
                  <a:pt x="4950" y="66570"/>
                </a:lnTo>
                <a:lnTo>
                  <a:pt x="4930" y="66540"/>
                </a:lnTo>
                <a:lnTo>
                  <a:pt x="4910" y="66550"/>
                </a:lnTo>
                <a:lnTo>
                  <a:pt x="4890" y="66540"/>
                </a:lnTo>
                <a:lnTo>
                  <a:pt x="4870" y="66560"/>
                </a:lnTo>
                <a:lnTo>
                  <a:pt x="4840" y="66550"/>
                </a:lnTo>
                <a:lnTo>
                  <a:pt x="4820" y="66540"/>
                </a:lnTo>
                <a:lnTo>
                  <a:pt x="4800" y="66520"/>
                </a:lnTo>
                <a:lnTo>
                  <a:pt x="4760" y="66510"/>
                </a:lnTo>
                <a:lnTo>
                  <a:pt x="4760" y="66480"/>
                </a:lnTo>
                <a:lnTo>
                  <a:pt x="4760" y="66470"/>
                </a:lnTo>
                <a:lnTo>
                  <a:pt x="4760" y="66440"/>
                </a:lnTo>
                <a:lnTo>
                  <a:pt x="4760" y="66410"/>
                </a:lnTo>
                <a:lnTo>
                  <a:pt x="4770" y="66390"/>
                </a:lnTo>
                <a:lnTo>
                  <a:pt x="4780" y="66380"/>
                </a:lnTo>
                <a:lnTo>
                  <a:pt x="4790" y="66370"/>
                </a:lnTo>
                <a:lnTo>
                  <a:pt x="4800" y="66360"/>
                </a:lnTo>
                <a:lnTo>
                  <a:pt x="4820" y="66340"/>
                </a:lnTo>
                <a:lnTo>
                  <a:pt x="4820" y="66320"/>
                </a:lnTo>
                <a:lnTo>
                  <a:pt x="4810" y="66310"/>
                </a:lnTo>
                <a:lnTo>
                  <a:pt x="4790" y="66280"/>
                </a:lnTo>
                <a:lnTo>
                  <a:pt x="4770" y="66260"/>
                </a:lnTo>
                <a:lnTo>
                  <a:pt x="4740" y="66230"/>
                </a:lnTo>
                <a:lnTo>
                  <a:pt x="4730" y="66220"/>
                </a:lnTo>
                <a:lnTo>
                  <a:pt x="4730" y="66200"/>
                </a:lnTo>
                <a:lnTo>
                  <a:pt x="4730" y="66190"/>
                </a:lnTo>
                <a:lnTo>
                  <a:pt x="4740" y="66170"/>
                </a:lnTo>
                <a:lnTo>
                  <a:pt x="4760" y="66120"/>
                </a:lnTo>
                <a:lnTo>
                  <a:pt x="4770" y="66110"/>
                </a:lnTo>
                <a:lnTo>
                  <a:pt x="4770" y="66090"/>
                </a:lnTo>
                <a:lnTo>
                  <a:pt x="4760" y="66080"/>
                </a:lnTo>
                <a:lnTo>
                  <a:pt x="4750" y="66070"/>
                </a:lnTo>
                <a:lnTo>
                  <a:pt x="4730" y="66070"/>
                </a:lnTo>
                <a:lnTo>
                  <a:pt x="4700" y="66060"/>
                </a:lnTo>
                <a:lnTo>
                  <a:pt x="4670" y="66050"/>
                </a:lnTo>
                <a:lnTo>
                  <a:pt x="4650" y="66030"/>
                </a:lnTo>
                <a:lnTo>
                  <a:pt x="4640" y="65990"/>
                </a:lnTo>
                <a:lnTo>
                  <a:pt x="4650" y="65950"/>
                </a:lnTo>
                <a:lnTo>
                  <a:pt x="4660" y="65900"/>
                </a:lnTo>
                <a:lnTo>
                  <a:pt x="4680" y="65850"/>
                </a:lnTo>
                <a:lnTo>
                  <a:pt x="4690" y="65830"/>
                </a:lnTo>
                <a:lnTo>
                  <a:pt x="4680" y="65790"/>
                </a:lnTo>
                <a:lnTo>
                  <a:pt x="4670" y="65740"/>
                </a:lnTo>
                <a:lnTo>
                  <a:pt x="4670" y="65700"/>
                </a:lnTo>
                <a:lnTo>
                  <a:pt x="4680" y="65690"/>
                </a:lnTo>
                <a:lnTo>
                  <a:pt x="4690" y="65680"/>
                </a:lnTo>
                <a:lnTo>
                  <a:pt x="4690" y="65670"/>
                </a:lnTo>
                <a:lnTo>
                  <a:pt x="4700" y="65660"/>
                </a:lnTo>
                <a:lnTo>
                  <a:pt x="4710" y="65650"/>
                </a:lnTo>
                <a:lnTo>
                  <a:pt x="4730" y="65650"/>
                </a:lnTo>
                <a:lnTo>
                  <a:pt x="4760" y="65650"/>
                </a:lnTo>
                <a:lnTo>
                  <a:pt x="4810" y="65660"/>
                </a:lnTo>
                <a:lnTo>
                  <a:pt x="4830" y="65660"/>
                </a:lnTo>
                <a:lnTo>
                  <a:pt x="4840" y="65640"/>
                </a:lnTo>
                <a:lnTo>
                  <a:pt x="4840" y="65610"/>
                </a:lnTo>
                <a:lnTo>
                  <a:pt x="4840" y="65570"/>
                </a:lnTo>
                <a:lnTo>
                  <a:pt x="4860" y="65560"/>
                </a:lnTo>
                <a:lnTo>
                  <a:pt x="4870" y="65540"/>
                </a:lnTo>
                <a:lnTo>
                  <a:pt x="4900" y="65500"/>
                </a:lnTo>
                <a:lnTo>
                  <a:pt x="4910" y="65480"/>
                </a:lnTo>
                <a:lnTo>
                  <a:pt x="4910" y="65460"/>
                </a:lnTo>
                <a:lnTo>
                  <a:pt x="4910" y="65420"/>
                </a:lnTo>
                <a:lnTo>
                  <a:pt x="4920" y="65380"/>
                </a:lnTo>
                <a:lnTo>
                  <a:pt x="4910" y="65360"/>
                </a:lnTo>
                <a:lnTo>
                  <a:pt x="4910" y="65340"/>
                </a:lnTo>
                <a:lnTo>
                  <a:pt x="4930" y="65320"/>
                </a:lnTo>
                <a:lnTo>
                  <a:pt x="4940" y="65310"/>
                </a:lnTo>
                <a:lnTo>
                  <a:pt x="4960" y="65310"/>
                </a:lnTo>
                <a:lnTo>
                  <a:pt x="4970" y="65310"/>
                </a:lnTo>
                <a:lnTo>
                  <a:pt x="5000" y="65310"/>
                </a:lnTo>
                <a:lnTo>
                  <a:pt x="5010" y="65300"/>
                </a:lnTo>
                <a:lnTo>
                  <a:pt x="5030" y="65290"/>
                </a:lnTo>
                <a:lnTo>
                  <a:pt x="5040" y="65280"/>
                </a:lnTo>
                <a:lnTo>
                  <a:pt x="5050" y="65250"/>
                </a:lnTo>
                <a:lnTo>
                  <a:pt x="5070" y="65210"/>
                </a:lnTo>
                <a:lnTo>
                  <a:pt x="5070" y="65180"/>
                </a:lnTo>
                <a:lnTo>
                  <a:pt x="5070" y="65140"/>
                </a:lnTo>
                <a:lnTo>
                  <a:pt x="5070" y="65130"/>
                </a:lnTo>
                <a:lnTo>
                  <a:pt x="5050" y="65100"/>
                </a:lnTo>
                <a:lnTo>
                  <a:pt x="5030" y="65080"/>
                </a:lnTo>
                <a:lnTo>
                  <a:pt x="4990" y="65070"/>
                </a:lnTo>
                <a:lnTo>
                  <a:pt x="4950" y="65060"/>
                </a:lnTo>
                <a:lnTo>
                  <a:pt x="4910" y="65060"/>
                </a:lnTo>
                <a:lnTo>
                  <a:pt x="4890" y="65050"/>
                </a:lnTo>
                <a:lnTo>
                  <a:pt x="4890" y="65030"/>
                </a:lnTo>
                <a:lnTo>
                  <a:pt x="4890" y="65010"/>
                </a:lnTo>
                <a:lnTo>
                  <a:pt x="4900" y="65010"/>
                </a:lnTo>
                <a:lnTo>
                  <a:pt x="4910" y="65000"/>
                </a:lnTo>
                <a:lnTo>
                  <a:pt x="4940" y="64980"/>
                </a:lnTo>
                <a:lnTo>
                  <a:pt x="4960" y="64970"/>
                </a:lnTo>
                <a:lnTo>
                  <a:pt x="4970" y="64960"/>
                </a:lnTo>
                <a:lnTo>
                  <a:pt x="4990" y="64940"/>
                </a:lnTo>
                <a:lnTo>
                  <a:pt x="4990" y="64930"/>
                </a:lnTo>
                <a:lnTo>
                  <a:pt x="4980" y="64910"/>
                </a:lnTo>
                <a:lnTo>
                  <a:pt x="4970" y="64900"/>
                </a:lnTo>
                <a:lnTo>
                  <a:pt x="4950" y="64910"/>
                </a:lnTo>
                <a:lnTo>
                  <a:pt x="4920" y="64900"/>
                </a:lnTo>
                <a:lnTo>
                  <a:pt x="4900" y="64880"/>
                </a:lnTo>
                <a:lnTo>
                  <a:pt x="4870" y="64860"/>
                </a:lnTo>
                <a:lnTo>
                  <a:pt x="4860" y="64860"/>
                </a:lnTo>
                <a:lnTo>
                  <a:pt x="4790" y="64860"/>
                </a:lnTo>
                <a:lnTo>
                  <a:pt x="4760" y="64850"/>
                </a:lnTo>
                <a:lnTo>
                  <a:pt x="4750" y="64850"/>
                </a:lnTo>
                <a:lnTo>
                  <a:pt x="4720" y="64840"/>
                </a:lnTo>
                <a:lnTo>
                  <a:pt x="4710" y="64830"/>
                </a:lnTo>
                <a:lnTo>
                  <a:pt x="4690" y="64810"/>
                </a:lnTo>
                <a:lnTo>
                  <a:pt x="4690" y="64790"/>
                </a:lnTo>
                <a:lnTo>
                  <a:pt x="4710" y="64760"/>
                </a:lnTo>
                <a:lnTo>
                  <a:pt x="4720" y="64730"/>
                </a:lnTo>
                <a:lnTo>
                  <a:pt x="4710" y="64690"/>
                </a:lnTo>
                <a:lnTo>
                  <a:pt x="4710" y="64670"/>
                </a:lnTo>
                <a:lnTo>
                  <a:pt x="4690" y="64650"/>
                </a:lnTo>
                <a:lnTo>
                  <a:pt x="4660" y="64650"/>
                </a:lnTo>
                <a:lnTo>
                  <a:pt x="4620" y="64640"/>
                </a:lnTo>
                <a:lnTo>
                  <a:pt x="4590" y="64630"/>
                </a:lnTo>
                <a:lnTo>
                  <a:pt x="4580" y="64610"/>
                </a:lnTo>
                <a:lnTo>
                  <a:pt x="4570" y="64580"/>
                </a:lnTo>
                <a:lnTo>
                  <a:pt x="4570" y="64560"/>
                </a:lnTo>
                <a:lnTo>
                  <a:pt x="4560" y="64500"/>
                </a:lnTo>
                <a:lnTo>
                  <a:pt x="4560" y="64490"/>
                </a:lnTo>
                <a:lnTo>
                  <a:pt x="4550" y="64460"/>
                </a:lnTo>
                <a:lnTo>
                  <a:pt x="4550" y="64470"/>
                </a:lnTo>
                <a:lnTo>
                  <a:pt x="4560" y="64470"/>
                </a:lnTo>
                <a:lnTo>
                  <a:pt x="4590" y="64480"/>
                </a:lnTo>
                <a:lnTo>
                  <a:pt x="4610" y="64490"/>
                </a:lnTo>
                <a:lnTo>
                  <a:pt x="4640" y="64490"/>
                </a:lnTo>
                <a:lnTo>
                  <a:pt x="4690" y="64500"/>
                </a:lnTo>
                <a:lnTo>
                  <a:pt x="4720" y="64490"/>
                </a:lnTo>
                <a:lnTo>
                  <a:pt x="4760" y="64490"/>
                </a:lnTo>
                <a:lnTo>
                  <a:pt x="4850" y="64480"/>
                </a:lnTo>
                <a:lnTo>
                  <a:pt x="4890" y="64480"/>
                </a:lnTo>
                <a:lnTo>
                  <a:pt x="4910" y="64480"/>
                </a:lnTo>
                <a:lnTo>
                  <a:pt x="4960" y="64470"/>
                </a:lnTo>
                <a:lnTo>
                  <a:pt x="4980" y="64450"/>
                </a:lnTo>
                <a:lnTo>
                  <a:pt x="5020" y="64420"/>
                </a:lnTo>
                <a:lnTo>
                  <a:pt x="5050" y="64400"/>
                </a:lnTo>
                <a:lnTo>
                  <a:pt x="5090" y="64400"/>
                </a:lnTo>
                <a:lnTo>
                  <a:pt x="5150" y="64410"/>
                </a:lnTo>
                <a:lnTo>
                  <a:pt x="5190" y="64410"/>
                </a:lnTo>
                <a:lnTo>
                  <a:pt x="5210" y="64440"/>
                </a:lnTo>
                <a:lnTo>
                  <a:pt x="5220" y="64470"/>
                </a:lnTo>
                <a:lnTo>
                  <a:pt x="5240" y="64510"/>
                </a:lnTo>
                <a:lnTo>
                  <a:pt x="5250" y="64520"/>
                </a:lnTo>
                <a:lnTo>
                  <a:pt x="5260" y="64540"/>
                </a:lnTo>
                <a:lnTo>
                  <a:pt x="5290" y="64560"/>
                </a:lnTo>
                <a:lnTo>
                  <a:pt x="5320" y="64570"/>
                </a:lnTo>
                <a:lnTo>
                  <a:pt x="5370" y="64600"/>
                </a:lnTo>
                <a:lnTo>
                  <a:pt x="5440" y="64650"/>
                </a:lnTo>
                <a:lnTo>
                  <a:pt x="5470" y="64670"/>
                </a:lnTo>
                <a:lnTo>
                  <a:pt x="5510" y="64670"/>
                </a:lnTo>
                <a:lnTo>
                  <a:pt x="5540" y="64690"/>
                </a:lnTo>
                <a:lnTo>
                  <a:pt x="5560" y="64700"/>
                </a:lnTo>
                <a:lnTo>
                  <a:pt x="5570" y="64700"/>
                </a:lnTo>
                <a:lnTo>
                  <a:pt x="5580" y="64700"/>
                </a:lnTo>
                <a:lnTo>
                  <a:pt x="5580" y="64690"/>
                </a:lnTo>
                <a:lnTo>
                  <a:pt x="5600" y="64680"/>
                </a:lnTo>
                <a:lnTo>
                  <a:pt x="5600" y="64670"/>
                </a:lnTo>
                <a:lnTo>
                  <a:pt x="5610" y="64650"/>
                </a:lnTo>
                <a:lnTo>
                  <a:pt x="5620" y="64630"/>
                </a:lnTo>
                <a:lnTo>
                  <a:pt x="5620" y="64580"/>
                </a:lnTo>
                <a:lnTo>
                  <a:pt x="5610" y="64560"/>
                </a:lnTo>
                <a:lnTo>
                  <a:pt x="5610" y="64540"/>
                </a:lnTo>
                <a:lnTo>
                  <a:pt x="5610" y="64500"/>
                </a:lnTo>
                <a:lnTo>
                  <a:pt x="5600" y="64490"/>
                </a:lnTo>
                <a:lnTo>
                  <a:pt x="5600" y="64470"/>
                </a:lnTo>
                <a:lnTo>
                  <a:pt x="5620" y="64460"/>
                </a:lnTo>
                <a:lnTo>
                  <a:pt x="5630" y="64440"/>
                </a:lnTo>
                <a:lnTo>
                  <a:pt x="5640" y="64440"/>
                </a:lnTo>
                <a:lnTo>
                  <a:pt x="5670" y="64440"/>
                </a:lnTo>
                <a:lnTo>
                  <a:pt x="5680" y="64450"/>
                </a:lnTo>
                <a:lnTo>
                  <a:pt x="5680" y="64460"/>
                </a:lnTo>
                <a:lnTo>
                  <a:pt x="5700" y="64460"/>
                </a:lnTo>
                <a:lnTo>
                  <a:pt x="5720" y="64460"/>
                </a:lnTo>
                <a:lnTo>
                  <a:pt x="5740" y="64470"/>
                </a:lnTo>
                <a:lnTo>
                  <a:pt x="5780" y="64470"/>
                </a:lnTo>
                <a:lnTo>
                  <a:pt x="5810" y="64460"/>
                </a:lnTo>
                <a:lnTo>
                  <a:pt x="5820" y="64460"/>
                </a:lnTo>
                <a:lnTo>
                  <a:pt x="5820" y="64470"/>
                </a:lnTo>
                <a:lnTo>
                  <a:pt x="5820" y="64480"/>
                </a:lnTo>
                <a:lnTo>
                  <a:pt x="5830" y="64470"/>
                </a:lnTo>
                <a:lnTo>
                  <a:pt x="5840" y="64460"/>
                </a:lnTo>
                <a:lnTo>
                  <a:pt x="5850" y="64450"/>
                </a:lnTo>
                <a:lnTo>
                  <a:pt x="5870" y="64440"/>
                </a:lnTo>
                <a:lnTo>
                  <a:pt x="5890" y="64450"/>
                </a:lnTo>
                <a:lnTo>
                  <a:pt x="5910" y="64470"/>
                </a:lnTo>
                <a:lnTo>
                  <a:pt x="5950" y="64460"/>
                </a:lnTo>
                <a:lnTo>
                  <a:pt x="5980" y="64460"/>
                </a:lnTo>
                <a:lnTo>
                  <a:pt x="6000" y="64450"/>
                </a:lnTo>
                <a:lnTo>
                  <a:pt x="6030" y="64450"/>
                </a:lnTo>
                <a:lnTo>
                  <a:pt x="6030" y="64440"/>
                </a:lnTo>
                <a:lnTo>
                  <a:pt x="6070" y="64440"/>
                </a:lnTo>
                <a:lnTo>
                  <a:pt x="6100" y="64410"/>
                </a:lnTo>
                <a:lnTo>
                  <a:pt x="6170" y="64390"/>
                </a:lnTo>
                <a:lnTo>
                  <a:pt x="6200" y="64370"/>
                </a:lnTo>
                <a:lnTo>
                  <a:pt x="6210" y="64360"/>
                </a:lnTo>
                <a:lnTo>
                  <a:pt x="6220" y="64350"/>
                </a:lnTo>
                <a:lnTo>
                  <a:pt x="6220" y="64340"/>
                </a:lnTo>
                <a:lnTo>
                  <a:pt x="6210" y="64320"/>
                </a:lnTo>
                <a:lnTo>
                  <a:pt x="6220" y="64300"/>
                </a:lnTo>
                <a:lnTo>
                  <a:pt x="6220" y="64280"/>
                </a:lnTo>
                <a:lnTo>
                  <a:pt x="6210" y="64250"/>
                </a:lnTo>
                <a:lnTo>
                  <a:pt x="6220" y="64210"/>
                </a:lnTo>
                <a:lnTo>
                  <a:pt x="6220" y="64180"/>
                </a:lnTo>
                <a:lnTo>
                  <a:pt x="6240" y="64140"/>
                </a:lnTo>
                <a:lnTo>
                  <a:pt x="6270" y="64130"/>
                </a:lnTo>
                <a:lnTo>
                  <a:pt x="6350" y="64110"/>
                </a:lnTo>
                <a:lnTo>
                  <a:pt x="6370" y="64110"/>
                </a:lnTo>
                <a:lnTo>
                  <a:pt x="6410" y="64110"/>
                </a:lnTo>
                <a:lnTo>
                  <a:pt x="6420" y="64110"/>
                </a:lnTo>
                <a:lnTo>
                  <a:pt x="6440" y="64120"/>
                </a:lnTo>
                <a:lnTo>
                  <a:pt x="6460" y="64100"/>
                </a:lnTo>
                <a:lnTo>
                  <a:pt x="6480" y="64090"/>
                </a:lnTo>
                <a:lnTo>
                  <a:pt x="6500" y="64080"/>
                </a:lnTo>
                <a:lnTo>
                  <a:pt x="6510" y="64070"/>
                </a:lnTo>
                <a:lnTo>
                  <a:pt x="6530" y="64040"/>
                </a:lnTo>
                <a:lnTo>
                  <a:pt x="6550" y="64020"/>
                </a:lnTo>
                <a:lnTo>
                  <a:pt x="6560" y="64010"/>
                </a:lnTo>
                <a:lnTo>
                  <a:pt x="6580" y="63990"/>
                </a:lnTo>
                <a:lnTo>
                  <a:pt x="6600" y="63980"/>
                </a:lnTo>
                <a:lnTo>
                  <a:pt x="6610" y="63960"/>
                </a:lnTo>
                <a:lnTo>
                  <a:pt x="6630" y="63960"/>
                </a:lnTo>
                <a:lnTo>
                  <a:pt x="6650" y="63960"/>
                </a:lnTo>
                <a:lnTo>
                  <a:pt x="6650" y="63950"/>
                </a:lnTo>
                <a:lnTo>
                  <a:pt x="6650" y="63940"/>
                </a:lnTo>
                <a:lnTo>
                  <a:pt x="6670" y="63950"/>
                </a:lnTo>
                <a:lnTo>
                  <a:pt x="6690" y="63940"/>
                </a:lnTo>
                <a:lnTo>
                  <a:pt x="6700" y="63940"/>
                </a:lnTo>
                <a:lnTo>
                  <a:pt x="6720" y="63930"/>
                </a:lnTo>
                <a:lnTo>
                  <a:pt x="6730" y="63910"/>
                </a:lnTo>
                <a:lnTo>
                  <a:pt x="6740" y="63890"/>
                </a:lnTo>
                <a:lnTo>
                  <a:pt x="6760" y="63850"/>
                </a:lnTo>
                <a:lnTo>
                  <a:pt x="6780" y="63830"/>
                </a:lnTo>
                <a:lnTo>
                  <a:pt x="6800" y="63830"/>
                </a:lnTo>
                <a:lnTo>
                  <a:pt x="6810" y="63810"/>
                </a:lnTo>
                <a:lnTo>
                  <a:pt x="6810" y="63790"/>
                </a:lnTo>
                <a:lnTo>
                  <a:pt x="6820" y="63790"/>
                </a:lnTo>
                <a:lnTo>
                  <a:pt x="6830" y="63780"/>
                </a:lnTo>
                <a:lnTo>
                  <a:pt x="6830" y="63760"/>
                </a:lnTo>
                <a:lnTo>
                  <a:pt x="6830" y="63750"/>
                </a:lnTo>
                <a:lnTo>
                  <a:pt x="6830" y="63720"/>
                </a:lnTo>
                <a:lnTo>
                  <a:pt x="6850" y="63720"/>
                </a:lnTo>
                <a:lnTo>
                  <a:pt x="6860" y="63720"/>
                </a:lnTo>
                <a:lnTo>
                  <a:pt x="6880" y="63710"/>
                </a:lnTo>
                <a:lnTo>
                  <a:pt x="6890" y="63720"/>
                </a:lnTo>
                <a:lnTo>
                  <a:pt x="6910" y="63710"/>
                </a:lnTo>
                <a:lnTo>
                  <a:pt x="6920" y="63720"/>
                </a:lnTo>
                <a:lnTo>
                  <a:pt x="6930" y="63730"/>
                </a:lnTo>
                <a:lnTo>
                  <a:pt x="6940" y="63720"/>
                </a:lnTo>
                <a:lnTo>
                  <a:pt x="6960" y="63710"/>
                </a:lnTo>
                <a:lnTo>
                  <a:pt x="6960" y="63690"/>
                </a:lnTo>
                <a:lnTo>
                  <a:pt x="6960" y="63670"/>
                </a:lnTo>
                <a:lnTo>
                  <a:pt x="6970" y="63650"/>
                </a:lnTo>
                <a:lnTo>
                  <a:pt x="6950" y="63640"/>
                </a:lnTo>
                <a:lnTo>
                  <a:pt x="6950" y="63630"/>
                </a:lnTo>
                <a:lnTo>
                  <a:pt x="6940" y="63610"/>
                </a:lnTo>
                <a:lnTo>
                  <a:pt x="6920" y="63610"/>
                </a:lnTo>
                <a:lnTo>
                  <a:pt x="6910" y="63600"/>
                </a:lnTo>
                <a:lnTo>
                  <a:pt x="6910" y="63580"/>
                </a:lnTo>
                <a:lnTo>
                  <a:pt x="6900" y="63570"/>
                </a:lnTo>
                <a:lnTo>
                  <a:pt x="6880" y="63550"/>
                </a:lnTo>
                <a:lnTo>
                  <a:pt x="6880" y="63540"/>
                </a:lnTo>
                <a:lnTo>
                  <a:pt x="6870" y="63520"/>
                </a:lnTo>
                <a:lnTo>
                  <a:pt x="6870" y="63510"/>
                </a:lnTo>
                <a:lnTo>
                  <a:pt x="6870" y="63470"/>
                </a:lnTo>
                <a:lnTo>
                  <a:pt x="6870" y="63460"/>
                </a:lnTo>
                <a:lnTo>
                  <a:pt x="6880" y="63440"/>
                </a:lnTo>
                <a:lnTo>
                  <a:pt x="6880" y="63420"/>
                </a:lnTo>
                <a:lnTo>
                  <a:pt x="6890" y="63400"/>
                </a:lnTo>
                <a:lnTo>
                  <a:pt x="6900" y="63390"/>
                </a:lnTo>
                <a:lnTo>
                  <a:pt x="6910" y="63390"/>
                </a:lnTo>
                <a:lnTo>
                  <a:pt x="6910" y="63380"/>
                </a:lnTo>
                <a:lnTo>
                  <a:pt x="6910" y="63360"/>
                </a:lnTo>
                <a:lnTo>
                  <a:pt x="6920" y="63340"/>
                </a:lnTo>
                <a:lnTo>
                  <a:pt x="6930" y="63330"/>
                </a:lnTo>
                <a:lnTo>
                  <a:pt x="6940" y="63300"/>
                </a:lnTo>
                <a:lnTo>
                  <a:pt x="6950" y="63270"/>
                </a:lnTo>
                <a:lnTo>
                  <a:pt x="6940" y="63250"/>
                </a:lnTo>
                <a:lnTo>
                  <a:pt x="6950" y="63240"/>
                </a:lnTo>
                <a:lnTo>
                  <a:pt x="6960" y="63220"/>
                </a:lnTo>
                <a:lnTo>
                  <a:pt x="6970" y="63210"/>
                </a:lnTo>
                <a:lnTo>
                  <a:pt x="6970" y="63190"/>
                </a:lnTo>
                <a:lnTo>
                  <a:pt x="6970" y="63180"/>
                </a:lnTo>
                <a:lnTo>
                  <a:pt x="6970" y="63150"/>
                </a:lnTo>
                <a:lnTo>
                  <a:pt x="6970" y="63120"/>
                </a:lnTo>
                <a:lnTo>
                  <a:pt x="7010" y="63010"/>
                </a:lnTo>
                <a:lnTo>
                  <a:pt x="7020" y="62970"/>
                </a:lnTo>
                <a:lnTo>
                  <a:pt x="7010" y="62960"/>
                </a:lnTo>
                <a:lnTo>
                  <a:pt x="7000" y="62940"/>
                </a:lnTo>
                <a:lnTo>
                  <a:pt x="6990" y="62940"/>
                </a:lnTo>
                <a:lnTo>
                  <a:pt x="6990" y="62930"/>
                </a:lnTo>
                <a:lnTo>
                  <a:pt x="6990" y="62920"/>
                </a:lnTo>
                <a:lnTo>
                  <a:pt x="6980" y="62910"/>
                </a:lnTo>
                <a:lnTo>
                  <a:pt x="6970" y="62890"/>
                </a:lnTo>
                <a:lnTo>
                  <a:pt x="6960" y="62880"/>
                </a:lnTo>
                <a:lnTo>
                  <a:pt x="6940" y="62880"/>
                </a:lnTo>
                <a:lnTo>
                  <a:pt x="6920" y="62870"/>
                </a:lnTo>
                <a:lnTo>
                  <a:pt x="6910" y="62860"/>
                </a:lnTo>
                <a:lnTo>
                  <a:pt x="6890" y="62870"/>
                </a:lnTo>
                <a:lnTo>
                  <a:pt x="6860" y="62880"/>
                </a:lnTo>
                <a:lnTo>
                  <a:pt x="6840" y="62900"/>
                </a:lnTo>
                <a:lnTo>
                  <a:pt x="6850" y="62910"/>
                </a:lnTo>
                <a:lnTo>
                  <a:pt x="6830" y="62920"/>
                </a:lnTo>
                <a:lnTo>
                  <a:pt x="6800" y="62930"/>
                </a:lnTo>
                <a:lnTo>
                  <a:pt x="6760" y="62910"/>
                </a:lnTo>
                <a:lnTo>
                  <a:pt x="6740" y="62910"/>
                </a:lnTo>
                <a:lnTo>
                  <a:pt x="6730" y="62890"/>
                </a:lnTo>
                <a:lnTo>
                  <a:pt x="6720" y="62870"/>
                </a:lnTo>
                <a:lnTo>
                  <a:pt x="6720" y="62850"/>
                </a:lnTo>
                <a:lnTo>
                  <a:pt x="6740" y="62820"/>
                </a:lnTo>
                <a:lnTo>
                  <a:pt x="6740" y="62800"/>
                </a:lnTo>
                <a:lnTo>
                  <a:pt x="6770" y="62780"/>
                </a:lnTo>
                <a:lnTo>
                  <a:pt x="6790" y="62750"/>
                </a:lnTo>
                <a:lnTo>
                  <a:pt x="6800" y="62720"/>
                </a:lnTo>
                <a:lnTo>
                  <a:pt x="6790" y="62710"/>
                </a:lnTo>
                <a:lnTo>
                  <a:pt x="6780" y="62670"/>
                </a:lnTo>
                <a:lnTo>
                  <a:pt x="6770" y="62660"/>
                </a:lnTo>
                <a:lnTo>
                  <a:pt x="6760" y="62660"/>
                </a:lnTo>
                <a:lnTo>
                  <a:pt x="6760" y="62650"/>
                </a:lnTo>
                <a:lnTo>
                  <a:pt x="6730" y="62640"/>
                </a:lnTo>
                <a:lnTo>
                  <a:pt x="6730" y="62630"/>
                </a:lnTo>
                <a:lnTo>
                  <a:pt x="6710" y="62620"/>
                </a:lnTo>
                <a:lnTo>
                  <a:pt x="6710" y="62590"/>
                </a:lnTo>
                <a:lnTo>
                  <a:pt x="6710" y="62570"/>
                </a:lnTo>
                <a:lnTo>
                  <a:pt x="6730" y="62530"/>
                </a:lnTo>
                <a:lnTo>
                  <a:pt x="6750" y="62500"/>
                </a:lnTo>
                <a:lnTo>
                  <a:pt x="6790" y="62460"/>
                </a:lnTo>
                <a:lnTo>
                  <a:pt x="6810" y="62440"/>
                </a:lnTo>
                <a:lnTo>
                  <a:pt x="6840" y="62420"/>
                </a:lnTo>
                <a:lnTo>
                  <a:pt x="6870" y="62390"/>
                </a:lnTo>
                <a:lnTo>
                  <a:pt x="6890" y="62380"/>
                </a:lnTo>
                <a:lnTo>
                  <a:pt x="6900" y="62350"/>
                </a:lnTo>
                <a:lnTo>
                  <a:pt x="6900" y="62330"/>
                </a:lnTo>
                <a:lnTo>
                  <a:pt x="6890" y="62320"/>
                </a:lnTo>
                <a:lnTo>
                  <a:pt x="6860" y="62280"/>
                </a:lnTo>
                <a:lnTo>
                  <a:pt x="6850" y="62280"/>
                </a:lnTo>
                <a:lnTo>
                  <a:pt x="6820" y="62270"/>
                </a:lnTo>
                <a:lnTo>
                  <a:pt x="6800" y="62250"/>
                </a:lnTo>
                <a:lnTo>
                  <a:pt x="6790" y="62220"/>
                </a:lnTo>
                <a:lnTo>
                  <a:pt x="6770" y="62200"/>
                </a:lnTo>
                <a:lnTo>
                  <a:pt x="6760" y="62170"/>
                </a:lnTo>
                <a:lnTo>
                  <a:pt x="6750" y="62140"/>
                </a:lnTo>
                <a:lnTo>
                  <a:pt x="6750" y="62120"/>
                </a:lnTo>
                <a:lnTo>
                  <a:pt x="6760" y="62090"/>
                </a:lnTo>
                <a:lnTo>
                  <a:pt x="6770" y="62060"/>
                </a:lnTo>
                <a:lnTo>
                  <a:pt x="6790" y="62030"/>
                </a:lnTo>
                <a:lnTo>
                  <a:pt x="6800" y="62020"/>
                </a:lnTo>
                <a:lnTo>
                  <a:pt x="6810" y="62010"/>
                </a:lnTo>
                <a:lnTo>
                  <a:pt x="6820" y="62000"/>
                </a:lnTo>
                <a:lnTo>
                  <a:pt x="6840" y="61980"/>
                </a:lnTo>
                <a:lnTo>
                  <a:pt x="6860" y="61970"/>
                </a:lnTo>
                <a:lnTo>
                  <a:pt x="6870" y="61960"/>
                </a:lnTo>
                <a:lnTo>
                  <a:pt x="6880" y="61950"/>
                </a:lnTo>
                <a:lnTo>
                  <a:pt x="6880" y="61930"/>
                </a:lnTo>
                <a:lnTo>
                  <a:pt x="6890" y="61920"/>
                </a:lnTo>
                <a:lnTo>
                  <a:pt x="6910" y="61920"/>
                </a:lnTo>
                <a:lnTo>
                  <a:pt x="6910" y="61910"/>
                </a:lnTo>
                <a:lnTo>
                  <a:pt x="6930" y="61860"/>
                </a:lnTo>
                <a:lnTo>
                  <a:pt x="6960" y="61760"/>
                </a:lnTo>
                <a:lnTo>
                  <a:pt x="6960" y="61750"/>
                </a:lnTo>
                <a:lnTo>
                  <a:pt x="6950" y="61730"/>
                </a:lnTo>
                <a:lnTo>
                  <a:pt x="6940" y="61710"/>
                </a:lnTo>
                <a:lnTo>
                  <a:pt x="6950" y="61690"/>
                </a:lnTo>
                <a:lnTo>
                  <a:pt x="6950" y="61680"/>
                </a:lnTo>
                <a:lnTo>
                  <a:pt x="6940" y="61660"/>
                </a:lnTo>
                <a:lnTo>
                  <a:pt x="6940" y="61650"/>
                </a:lnTo>
                <a:lnTo>
                  <a:pt x="6940" y="61630"/>
                </a:lnTo>
                <a:lnTo>
                  <a:pt x="6930" y="61600"/>
                </a:lnTo>
                <a:lnTo>
                  <a:pt x="6920" y="61580"/>
                </a:lnTo>
                <a:lnTo>
                  <a:pt x="6940" y="61540"/>
                </a:lnTo>
                <a:lnTo>
                  <a:pt x="6940" y="61520"/>
                </a:lnTo>
                <a:lnTo>
                  <a:pt x="6970" y="61480"/>
                </a:lnTo>
                <a:lnTo>
                  <a:pt x="7010" y="61430"/>
                </a:lnTo>
                <a:lnTo>
                  <a:pt x="7020" y="61410"/>
                </a:lnTo>
                <a:lnTo>
                  <a:pt x="7010" y="61400"/>
                </a:lnTo>
                <a:lnTo>
                  <a:pt x="7010" y="61350"/>
                </a:lnTo>
                <a:lnTo>
                  <a:pt x="7020" y="61320"/>
                </a:lnTo>
                <a:lnTo>
                  <a:pt x="7020" y="61300"/>
                </a:lnTo>
                <a:lnTo>
                  <a:pt x="7020" y="61280"/>
                </a:lnTo>
                <a:lnTo>
                  <a:pt x="7020" y="61270"/>
                </a:lnTo>
                <a:lnTo>
                  <a:pt x="7030" y="61270"/>
                </a:lnTo>
                <a:lnTo>
                  <a:pt x="7060" y="61250"/>
                </a:lnTo>
                <a:lnTo>
                  <a:pt x="7100" y="61220"/>
                </a:lnTo>
                <a:lnTo>
                  <a:pt x="7110" y="61190"/>
                </a:lnTo>
                <a:lnTo>
                  <a:pt x="7130" y="61180"/>
                </a:lnTo>
                <a:lnTo>
                  <a:pt x="7140" y="61160"/>
                </a:lnTo>
                <a:lnTo>
                  <a:pt x="7160" y="61120"/>
                </a:lnTo>
                <a:lnTo>
                  <a:pt x="7170" y="61090"/>
                </a:lnTo>
                <a:lnTo>
                  <a:pt x="7180" y="61020"/>
                </a:lnTo>
                <a:lnTo>
                  <a:pt x="7190" y="60970"/>
                </a:lnTo>
                <a:lnTo>
                  <a:pt x="7210" y="60930"/>
                </a:lnTo>
                <a:lnTo>
                  <a:pt x="7220" y="60890"/>
                </a:lnTo>
                <a:lnTo>
                  <a:pt x="7220" y="60860"/>
                </a:lnTo>
                <a:lnTo>
                  <a:pt x="7220" y="60810"/>
                </a:lnTo>
                <a:lnTo>
                  <a:pt x="7230" y="60790"/>
                </a:lnTo>
                <a:lnTo>
                  <a:pt x="7240" y="60770"/>
                </a:lnTo>
                <a:lnTo>
                  <a:pt x="7260" y="60750"/>
                </a:lnTo>
                <a:lnTo>
                  <a:pt x="7260" y="60730"/>
                </a:lnTo>
                <a:lnTo>
                  <a:pt x="7260" y="60700"/>
                </a:lnTo>
                <a:lnTo>
                  <a:pt x="7250" y="60680"/>
                </a:lnTo>
                <a:lnTo>
                  <a:pt x="7240" y="60650"/>
                </a:lnTo>
                <a:lnTo>
                  <a:pt x="7250" y="60620"/>
                </a:lnTo>
                <a:lnTo>
                  <a:pt x="7250" y="60590"/>
                </a:lnTo>
                <a:lnTo>
                  <a:pt x="7260" y="60570"/>
                </a:lnTo>
                <a:lnTo>
                  <a:pt x="7260" y="60530"/>
                </a:lnTo>
                <a:lnTo>
                  <a:pt x="7270" y="60500"/>
                </a:lnTo>
                <a:lnTo>
                  <a:pt x="7300" y="60450"/>
                </a:lnTo>
                <a:lnTo>
                  <a:pt x="7360" y="60400"/>
                </a:lnTo>
                <a:lnTo>
                  <a:pt x="7360" y="60390"/>
                </a:lnTo>
                <a:lnTo>
                  <a:pt x="7370" y="60380"/>
                </a:lnTo>
                <a:lnTo>
                  <a:pt x="7410" y="60360"/>
                </a:lnTo>
                <a:lnTo>
                  <a:pt x="7430" y="60350"/>
                </a:lnTo>
                <a:lnTo>
                  <a:pt x="7450" y="60340"/>
                </a:lnTo>
                <a:lnTo>
                  <a:pt x="7460" y="60320"/>
                </a:lnTo>
                <a:lnTo>
                  <a:pt x="7470" y="60300"/>
                </a:lnTo>
                <a:lnTo>
                  <a:pt x="7470" y="60280"/>
                </a:lnTo>
                <a:lnTo>
                  <a:pt x="7450" y="60180"/>
                </a:lnTo>
                <a:lnTo>
                  <a:pt x="7440" y="60100"/>
                </a:lnTo>
                <a:lnTo>
                  <a:pt x="7440" y="60090"/>
                </a:lnTo>
                <a:lnTo>
                  <a:pt x="7440" y="60070"/>
                </a:lnTo>
                <a:lnTo>
                  <a:pt x="7450" y="60040"/>
                </a:lnTo>
                <a:lnTo>
                  <a:pt x="7460" y="60020"/>
                </a:lnTo>
                <a:lnTo>
                  <a:pt x="7470" y="60020"/>
                </a:lnTo>
                <a:lnTo>
                  <a:pt x="7480" y="60020"/>
                </a:lnTo>
                <a:lnTo>
                  <a:pt x="7510" y="60020"/>
                </a:lnTo>
                <a:lnTo>
                  <a:pt x="7520" y="60020"/>
                </a:lnTo>
                <a:lnTo>
                  <a:pt x="7530" y="60030"/>
                </a:lnTo>
                <a:lnTo>
                  <a:pt x="7590" y="60040"/>
                </a:lnTo>
                <a:lnTo>
                  <a:pt x="7630" y="60040"/>
                </a:lnTo>
                <a:lnTo>
                  <a:pt x="7650" y="60040"/>
                </a:lnTo>
                <a:lnTo>
                  <a:pt x="7670" y="60030"/>
                </a:lnTo>
                <a:lnTo>
                  <a:pt x="7690" y="60030"/>
                </a:lnTo>
                <a:lnTo>
                  <a:pt x="7700" y="60040"/>
                </a:lnTo>
                <a:lnTo>
                  <a:pt x="7720" y="60040"/>
                </a:lnTo>
                <a:lnTo>
                  <a:pt x="7730" y="60050"/>
                </a:lnTo>
                <a:lnTo>
                  <a:pt x="7730" y="60060"/>
                </a:lnTo>
                <a:lnTo>
                  <a:pt x="7730" y="60080"/>
                </a:lnTo>
                <a:lnTo>
                  <a:pt x="7740" y="60080"/>
                </a:lnTo>
                <a:lnTo>
                  <a:pt x="7750" y="60080"/>
                </a:lnTo>
                <a:lnTo>
                  <a:pt x="7760" y="60070"/>
                </a:lnTo>
                <a:lnTo>
                  <a:pt x="7770" y="60060"/>
                </a:lnTo>
                <a:lnTo>
                  <a:pt x="7780" y="60050"/>
                </a:lnTo>
                <a:lnTo>
                  <a:pt x="7800" y="60070"/>
                </a:lnTo>
                <a:lnTo>
                  <a:pt x="7820" y="60090"/>
                </a:lnTo>
                <a:lnTo>
                  <a:pt x="7830" y="60110"/>
                </a:lnTo>
                <a:lnTo>
                  <a:pt x="7840" y="60110"/>
                </a:lnTo>
                <a:lnTo>
                  <a:pt x="7870" y="60110"/>
                </a:lnTo>
                <a:lnTo>
                  <a:pt x="7920" y="60100"/>
                </a:lnTo>
                <a:lnTo>
                  <a:pt x="7960" y="60090"/>
                </a:lnTo>
                <a:lnTo>
                  <a:pt x="7970" y="60080"/>
                </a:lnTo>
                <a:lnTo>
                  <a:pt x="8000" y="60060"/>
                </a:lnTo>
                <a:lnTo>
                  <a:pt x="8020" y="60040"/>
                </a:lnTo>
                <a:lnTo>
                  <a:pt x="8080" y="60020"/>
                </a:lnTo>
                <a:lnTo>
                  <a:pt x="8100" y="60000"/>
                </a:lnTo>
                <a:lnTo>
                  <a:pt x="8130" y="59990"/>
                </a:lnTo>
                <a:lnTo>
                  <a:pt x="8170" y="59990"/>
                </a:lnTo>
                <a:lnTo>
                  <a:pt x="8180" y="59970"/>
                </a:lnTo>
                <a:lnTo>
                  <a:pt x="8220" y="59930"/>
                </a:lnTo>
                <a:lnTo>
                  <a:pt x="8230" y="59900"/>
                </a:lnTo>
                <a:lnTo>
                  <a:pt x="8230" y="59890"/>
                </a:lnTo>
                <a:lnTo>
                  <a:pt x="8240" y="59860"/>
                </a:lnTo>
                <a:lnTo>
                  <a:pt x="8260" y="59820"/>
                </a:lnTo>
                <a:lnTo>
                  <a:pt x="8260" y="59810"/>
                </a:lnTo>
                <a:lnTo>
                  <a:pt x="8270" y="59790"/>
                </a:lnTo>
                <a:lnTo>
                  <a:pt x="8280" y="59780"/>
                </a:lnTo>
                <a:lnTo>
                  <a:pt x="8290" y="59770"/>
                </a:lnTo>
                <a:lnTo>
                  <a:pt x="8310" y="59770"/>
                </a:lnTo>
                <a:lnTo>
                  <a:pt x="8330" y="59770"/>
                </a:lnTo>
                <a:lnTo>
                  <a:pt x="8340" y="59760"/>
                </a:lnTo>
                <a:lnTo>
                  <a:pt x="8350" y="59740"/>
                </a:lnTo>
                <a:lnTo>
                  <a:pt x="8360" y="59720"/>
                </a:lnTo>
                <a:lnTo>
                  <a:pt x="8370" y="59710"/>
                </a:lnTo>
                <a:lnTo>
                  <a:pt x="8390" y="59710"/>
                </a:lnTo>
                <a:lnTo>
                  <a:pt x="8400" y="59710"/>
                </a:lnTo>
                <a:lnTo>
                  <a:pt x="8410" y="59700"/>
                </a:lnTo>
                <a:lnTo>
                  <a:pt x="8420" y="59690"/>
                </a:lnTo>
                <a:lnTo>
                  <a:pt x="8440" y="59690"/>
                </a:lnTo>
                <a:lnTo>
                  <a:pt x="8470" y="59700"/>
                </a:lnTo>
                <a:lnTo>
                  <a:pt x="8490" y="59700"/>
                </a:lnTo>
                <a:lnTo>
                  <a:pt x="8500" y="59700"/>
                </a:lnTo>
                <a:lnTo>
                  <a:pt x="8520" y="59720"/>
                </a:lnTo>
                <a:lnTo>
                  <a:pt x="8550" y="59690"/>
                </a:lnTo>
                <a:lnTo>
                  <a:pt x="8580" y="59660"/>
                </a:lnTo>
                <a:lnTo>
                  <a:pt x="8590" y="59650"/>
                </a:lnTo>
                <a:lnTo>
                  <a:pt x="8630" y="59640"/>
                </a:lnTo>
                <a:lnTo>
                  <a:pt x="8660" y="59630"/>
                </a:lnTo>
                <a:lnTo>
                  <a:pt x="8660" y="59610"/>
                </a:lnTo>
                <a:lnTo>
                  <a:pt x="8670" y="59590"/>
                </a:lnTo>
                <a:lnTo>
                  <a:pt x="8650" y="59570"/>
                </a:lnTo>
                <a:lnTo>
                  <a:pt x="8630" y="59550"/>
                </a:lnTo>
                <a:lnTo>
                  <a:pt x="8620" y="59520"/>
                </a:lnTo>
                <a:lnTo>
                  <a:pt x="8610" y="59510"/>
                </a:lnTo>
                <a:lnTo>
                  <a:pt x="8580" y="59490"/>
                </a:lnTo>
                <a:lnTo>
                  <a:pt x="8570" y="59490"/>
                </a:lnTo>
                <a:lnTo>
                  <a:pt x="8540" y="59480"/>
                </a:lnTo>
                <a:lnTo>
                  <a:pt x="8520" y="59470"/>
                </a:lnTo>
                <a:lnTo>
                  <a:pt x="8540" y="59460"/>
                </a:lnTo>
                <a:lnTo>
                  <a:pt x="8580" y="59460"/>
                </a:lnTo>
                <a:lnTo>
                  <a:pt x="8600" y="59460"/>
                </a:lnTo>
                <a:lnTo>
                  <a:pt x="8650" y="59460"/>
                </a:lnTo>
                <a:lnTo>
                  <a:pt x="8680" y="59460"/>
                </a:lnTo>
                <a:lnTo>
                  <a:pt x="8760" y="59470"/>
                </a:lnTo>
                <a:lnTo>
                  <a:pt x="8780" y="59470"/>
                </a:lnTo>
                <a:lnTo>
                  <a:pt x="8810" y="59470"/>
                </a:lnTo>
                <a:lnTo>
                  <a:pt x="8820" y="59470"/>
                </a:lnTo>
                <a:lnTo>
                  <a:pt x="8820" y="59460"/>
                </a:lnTo>
                <a:lnTo>
                  <a:pt x="8830" y="59460"/>
                </a:lnTo>
                <a:lnTo>
                  <a:pt x="8850" y="59470"/>
                </a:lnTo>
                <a:lnTo>
                  <a:pt x="8870" y="59470"/>
                </a:lnTo>
                <a:lnTo>
                  <a:pt x="8880" y="59450"/>
                </a:lnTo>
                <a:lnTo>
                  <a:pt x="8900" y="59440"/>
                </a:lnTo>
                <a:lnTo>
                  <a:pt x="8950" y="59450"/>
                </a:lnTo>
                <a:lnTo>
                  <a:pt x="8990" y="59460"/>
                </a:lnTo>
                <a:lnTo>
                  <a:pt x="9000" y="59450"/>
                </a:lnTo>
                <a:lnTo>
                  <a:pt x="9010" y="59450"/>
                </a:lnTo>
                <a:lnTo>
                  <a:pt x="9020" y="59460"/>
                </a:lnTo>
                <a:lnTo>
                  <a:pt x="9050" y="59480"/>
                </a:lnTo>
                <a:lnTo>
                  <a:pt x="9070" y="59480"/>
                </a:lnTo>
                <a:lnTo>
                  <a:pt x="9080" y="59480"/>
                </a:lnTo>
                <a:lnTo>
                  <a:pt x="9120" y="59480"/>
                </a:lnTo>
                <a:lnTo>
                  <a:pt x="9120" y="59490"/>
                </a:lnTo>
                <a:lnTo>
                  <a:pt x="9130" y="59510"/>
                </a:lnTo>
                <a:lnTo>
                  <a:pt x="9130" y="59520"/>
                </a:lnTo>
                <a:lnTo>
                  <a:pt x="9140" y="59560"/>
                </a:lnTo>
                <a:lnTo>
                  <a:pt x="9150" y="59580"/>
                </a:lnTo>
                <a:lnTo>
                  <a:pt x="9160" y="59620"/>
                </a:lnTo>
                <a:lnTo>
                  <a:pt x="9180" y="59640"/>
                </a:lnTo>
                <a:lnTo>
                  <a:pt x="9210" y="59660"/>
                </a:lnTo>
                <a:lnTo>
                  <a:pt x="9230" y="59680"/>
                </a:lnTo>
                <a:lnTo>
                  <a:pt x="9230" y="59690"/>
                </a:lnTo>
                <a:lnTo>
                  <a:pt x="9250" y="59710"/>
                </a:lnTo>
                <a:lnTo>
                  <a:pt x="9280" y="59780"/>
                </a:lnTo>
                <a:lnTo>
                  <a:pt x="9330" y="59820"/>
                </a:lnTo>
                <a:lnTo>
                  <a:pt x="9350" y="59850"/>
                </a:lnTo>
                <a:lnTo>
                  <a:pt x="9360" y="59870"/>
                </a:lnTo>
                <a:lnTo>
                  <a:pt x="9390" y="59920"/>
                </a:lnTo>
                <a:lnTo>
                  <a:pt x="9400" y="59930"/>
                </a:lnTo>
                <a:lnTo>
                  <a:pt x="9400" y="59940"/>
                </a:lnTo>
                <a:lnTo>
                  <a:pt x="9410" y="59980"/>
                </a:lnTo>
                <a:lnTo>
                  <a:pt x="9400" y="60050"/>
                </a:lnTo>
                <a:lnTo>
                  <a:pt x="9400" y="60070"/>
                </a:lnTo>
                <a:lnTo>
                  <a:pt x="9420" y="60090"/>
                </a:lnTo>
                <a:lnTo>
                  <a:pt x="9450" y="60100"/>
                </a:lnTo>
                <a:lnTo>
                  <a:pt x="9470" y="60110"/>
                </a:lnTo>
                <a:lnTo>
                  <a:pt x="9500" y="60130"/>
                </a:lnTo>
                <a:lnTo>
                  <a:pt x="9510" y="60140"/>
                </a:lnTo>
                <a:lnTo>
                  <a:pt x="9510" y="60150"/>
                </a:lnTo>
                <a:lnTo>
                  <a:pt x="9520" y="60180"/>
                </a:lnTo>
                <a:lnTo>
                  <a:pt x="9540" y="60180"/>
                </a:lnTo>
                <a:lnTo>
                  <a:pt x="9560" y="60220"/>
                </a:lnTo>
                <a:lnTo>
                  <a:pt x="9570" y="60230"/>
                </a:lnTo>
                <a:lnTo>
                  <a:pt x="9600" y="60230"/>
                </a:lnTo>
                <a:lnTo>
                  <a:pt x="9610" y="60240"/>
                </a:lnTo>
                <a:lnTo>
                  <a:pt x="9630" y="60270"/>
                </a:lnTo>
                <a:lnTo>
                  <a:pt x="9690" y="60340"/>
                </a:lnTo>
                <a:lnTo>
                  <a:pt x="9690" y="60370"/>
                </a:lnTo>
                <a:lnTo>
                  <a:pt x="9700" y="60380"/>
                </a:lnTo>
                <a:lnTo>
                  <a:pt x="9720" y="60400"/>
                </a:lnTo>
                <a:lnTo>
                  <a:pt x="9740" y="60430"/>
                </a:lnTo>
                <a:lnTo>
                  <a:pt x="9750" y="60450"/>
                </a:lnTo>
                <a:lnTo>
                  <a:pt x="9750" y="60460"/>
                </a:lnTo>
                <a:lnTo>
                  <a:pt x="9850" y="60550"/>
                </a:lnTo>
                <a:lnTo>
                  <a:pt x="9890" y="60590"/>
                </a:lnTo>
                <a:lnTo>
                  <a:pt x="9920" y="60600"/>
                </a:lnTo>
                <a:lnTo>
                  <a:pt x="9970" y="60660"/>
                </a:lnTo>
                <a:lnTo>
                  <a:pt x="9980" y="60700"/>
                </a:lnTo>
                <a:lnTo>
                  <a:pt x="10060" y="60760"/>
                </a:lnTo>
                <a:lnTo>
                  <a:pt x="10100" y="60780"/>
                </a:lnTo>
                <a:lnTo>
                  <a:pt x="10190" y="60820"/>
                </a:lnTo>
                <a:lnTo>
                  <a:pt x="10200" y="60820"/>
                </a:lnTo>
                <a:lnTo>
                  <a:pt x="10270" y="60860"/>
                </a:lnTo>
                <a:lnTo>
                  <a:pt x="10310" y="60900"/>
                </a:lnTo>
                <a:lnTo>
                  <a:pt x="10340" y="60950"/>
                </a:lnTo>
                <a:lnTo>
                  <a:pt x="10400" y="60980"/>
                </a:lnTo>
                <a:lnTo>
                  <a:pt x="10430" y="61000"/>
                </a:lnTo>
                <a:lnTo>
                  <a:pt x="10460" y="61020"/>
                </a:lnTo>
                <a:lnTo>
                  <a:pt x="10470" y="61020"/>
                </a:lnTo>
                <a:lnTo>
                  <a:pt x="10480" y="61040"/>
                </a:lnTo>
                <a:lnTo>
                  <a:pt x="10490" y="61050"/>
                </a:lnTo>
                <a:lnTo>
                  <a:pt x="10500" y="61060"/>
                </a:lnTo>
                <a:lnTo>
                  <a:pt x="10550" y="61090"/>
                </a:lnTo>
                <a:lnTo>
                  <a:pt x="10570" y="61100"/>
                </a:lnTo>
                <a:lnTo>
                  <a:pt x="10590" y="61110"/>
                </a:lnTo>
                <a:lnTo>
                  <a:pt x="10600" y="61120"/>
                </a:lnTo>
                <a:lnTo>
                  <a:pt x="10610" y="61120"/>
                </a:lnTo>
                <a:lnTo>
                  <a:pt x="10730" y="61220"/>
                </a:lnTo>
                <a:lnTo>
                  <a:pt x="10860" y="61330"/>
                </a:lnTo>
                <a:lnTo>
                  <a:pt x="10980" y="61440"/>
                </a:lnTo>
                <a:lnTo>
                  <a:pt x="11050" y="61480"/>
                </a:lnTo>
                <a:lnTo>
                  <a:pt x="11090" y="61530"/>
                </a:lnTo>
                <a:lnTo>
                  <a:pt x="11130" y="61560"/>
                </a:lnTo>
                <a:lnTo>
                  <a:pt x="11240" y="61660"/>
                </a:lnTo>
                <a:lnTo>
                  <a:pt x="11260" y="61670"/>
                </a:lnTo>
                <a:lnTo>
                  <a:pt x="11300" y="61700"/>
                </a:lnTo>
                <a:lnTo>
                  <a:pt x="11330" y="61710"/>
                </a:lnTo>
                <a:lnTo>
                  <a:pt x="11370" y="61740"/>
                </a:lnTo>
                <a:lnTo>
                  <a:pt x="11380" y="61780"/>
                </a:lnTo>
                <a:lnTo>
                  <a:pt x="11400" y="61790"/>
                </a:lnTo>
                <a:lnTo>
                  <a:pt x="11410" y="61790"/>
                </a:lnTo>
                <a:lnTo>
                  <a:pt x="11430" y="61800"/>
                </a:lnTo>
                <a:lnTo>
                  <a:pt x="11440" y="61820"/>
                </a:lnTo>
                <a:lnTo>
                  <a:pt x="11440" y="61850"/>
                </a:lnTo>
                <a:lnTo>
                  <a:pt x="11450" y="61860"/>
                </a:lnTo>
                <a:lnTo>
                  <a:pt x="11470" y="61880"/>
                </a:lnTo>
                <a:lnTo>
                  <a:pt x="11480" y="61900"/>
                </a:lnTo>
                <a:lnTo>
                  <a:pt x="11480" y="61920"/>
                </a:lnTo>
                <a:lnTo>
                  <a:pt x="11480" y="61940"/>
                </a:lnTo>
                <a:lnTo>
                  <a:pt x="11490" y="61960"/>
                </a:lnTo>
                <a:lnTo>
                  <a:pt x="11510" y="61990"/>
                </a:lnTo>
                <a:lnTo>
                  <a:pt x="11530" y="62010"/>
                </a:lnTo>
                <a:lnTo>
                  <a:pt x="11540" y="62020"/>
                </a:lnTo>
                <a:lnTo>
                  <a:pt x="11550" y="62050"/>
                </a:lnTo>
                <a:lnTo>
                  <a:pt x="11560" y="62060"/>
                </a:lnTo>
                <a:lnTo>
                  <a:pt x="11570" y="62070"/>
                </a:lnTo>
                <a:lnTo>
                  <a:pt x="11570" y="62090"/>
                </a:lnTo>
                <a:lnTo>
                  <a:pt x="11580" y="62110"/>
                </a:lnTo>
                <a:lnTo>
                  <a:pt x="11590" y="62130"/>
                </a:lnTo>
                <a:lnTo>
                  <a:pt x="11640" y="62210"/>
                </a:lnTo>
                <a:lnTo>
                  <a:pt x="11660" y="62210"/>
                </a:lnTo>
                <a:lnTo>
                  <a:pt x="11680" y="62220"/>
                </a:lnTo>
                <a:lnTo>
                  <a:pt x="11720" y="62240"/>
                </a:lnTo>
                <a:lnTo>
                  <a:pt x="11740" y="62250"/>
                </a:lnTo>
                <a:lnTo>
                  <a:pt x="11770" y="62270"/>
                </a:lnTo>
                <a:lnTo>
                  <a:pt x="11820" y="62310"/>
                </a:lnTo>
                <a:lnTo>
                  <a:pt x="11820" y="62340"/>
                </a:lnTo>
                <a:lnTo>
                  <a:pt x="11830" y="62360"/>
                </a:lnTo>
                <a:lnTo>
                  <a:pt x="11840" y="62370"/>
                </a:lnTo>
                <a:lnTo>
                  <a:pt x="11840" y="62380"/>
                </a:lnTo>
                <a:lnTo>
                  <a:pt x="11860" y="62390"/>
                </a:lnTo>
                <a:lnTo>
                  <a:pt x="11870" y="62410"/>
                </a:lnTo>
                <a:lnTo>
                  <a:pt x="11870" y="62440"/>
                </a:lnTo>
                <a:lnTo>
                  <a:pt x="11880" y="62450"/>
                </a:lnTo>
                <a:lnTo>
                  <a:pt x="11900" y="62470"/>
                </a:lnTo>
                <a:lnTo>
                  <a:pt x="11940" y="62500"/>
                </a:lnTo>
                <a:lnTo>
                  <a:pt x="11950" y="62490"/>
                </a:lnTo>
                <a:lnTo>
                  <a:pt x="11950" y="62480"/>
                </a:lnTo>
                <a:lnTo>
                  <a:pt x="11960" y="62470"/>
                </a:lnTo>
                <a:lnTo>
                  <a:pt x="11970" y="62450"/>
                </a:lnTo>
                <a:lnTo>
                  <a:pt x="11970" y="62430"/>
                </a:lnTo>
                <a:lnTo>
                  <a:pt x="11980" y="62420"/>
                </a:lnTo>
                <a:lnTo>
                  <a:pt x="12000" y="62410"/>
                </a:lnTo>
                <a:lnTo>
                  <a:pt x="12010" y="62410"/>
                </a:lnTo>
                <a:lnTo>
                  <a:pt x="12010" y="62400"/>
                </a:lnTo>
                <a:lnTo>
                  <a:pt x="12010" y="62380"/>
                </a:lnTo>
                <a:lnTo>
                  <a:pt x="12020" y="62380"/>
                </a:lnTo>
                <a:lnTo>
                  <a:pt x="12040" y="62370"/>
                </a:lnTo>
                <a:lnTo>
                  <a:pt x="12050" y="62370"/>
                </a:lnTo>
                <a:lnTo>
                  <a:pt x="12040" y="62330"/>
                </a:lnTo>
                <a:lnTo>
                  <a:pt x="12040" y="62310"/>
                </a:lnTo>
                <a:lnTo>
                  <a:pt x="12050" y="62290"/>
                </a:lnTo>
                <a:lnTo>
                  <a:pt x="12060" y="62250"/>
                </a:lnTo>
                <a:lnTo>
                  <a:pt x="12070" y="62210"/>
                </a:lnTo>
                <a:lnTo>
                  <a:pt x="12080" y="62170"/>
                </a:lnTo>
                <a:lnTo>
                  <a:pt x="12090" y="62100"/>
                </a:lnTo>
                <a:lnTo>
                  <a:pt x="12080" y="62060"/>
                </a:lnTo>
                <a:lnTo>
                  <a:pt x="12100" y="62020"/>
                </a:lnTo>
                <a:lnTo>
                  <a:pt x="12130" y="61980"/>
                </a:lnTo>
                <a:lnTo>
                  <a:pt x="12150" y="61960"/>
                </a:lnTo>
                <a:lnTo>
                  <a:pt x="12150" y="61950"/>
                </a:lnTo>
                <a:lnTo>
                  <a:pt x="12180" y="61920"/>
                </a:lnTo>
                <a:lnTo>
                  <a:pt x="12190" y="61920"/>
                </a:lnTo>
                <a:lnTo>
                  <a:pt x="12230" y="61910"/>
                </a:lnTo>
                <a:lnTo>
                  <a:pt x="12260" y="61900"/>
                </a:lnTo>
                <a:lnTo>
                  <a:pt x="12280" y="61890"/>
                </a:lnTo>
                <a:lnTo>
                  <a:pt x="12280" y="61880"/>
                </a:lnTo>
                <a:lnTo>
                  <a:pt x="12280" y="61870"/>
                </a:lnTo>
                <a:lnTo>
                  <a:pt x="12300" y="61800"/>
                </a:lnTo>
                <a:lnTo>
                  <a:pt x="12320" y="61760"/>
                </a:lnTo>
                <a:lnTo>
                  <a:pt x="12340" y="61710"/>
                </a:lnTo>
                <a:lnTo>
                  <a:pt x="12350" y="61710"/>
                </a:lnTo>
                <a:lnTo>
                  <a:pt x="12350" y="61700"/>
                </a:lnTo>
                <a:lnTo>
                  <a:pt x="12340" y="61650"/>
                </a:lnTo>
                <a:lnTo>
                  <a:pt x="12330" y="61650"/>
                </a:lnTo>
                <a:lnTo>
                  <a:pt x="12310" y="61600"/>
                </a:lnTo>
                <a:lnTo>
                  <a:pt x="12310" y="61570"/>
                </a:lnTo>
                <a:lnTo>
                  <a:pt x="12330" y="61530"/>
                </a:lnTo>
                <a:lnTo>
                  <a:pt x="12350" y="61490"/>
                </a:lnTo>
                <a:lnTo>
                  <a:pt x="12380" y="61470"/>
                </a:lnTo>
                <a:lnTo>
                  <a:pt x="12420" y="61450"/>
                </a:lnTo>
                <a:lnTo>
                  <a:pt x="12450" y="61420"/>
                </a:lnTo>
                <a:lnTo>
                  <a:pt x="12460" y="61380"/>
                </a:lnTo>
                <a:lnTo>
                  <a:pt x="12480" y="61360"/>
                </a:lnTo>
                <a:lnTo>
                  <a:pt x="12520" y="61350"/>
                </a:lnTo>
                <a:lnTo>
                  <a:pt x="12540" y="61350"/>
                </a:lnTo>
                <a:lnTo>
                  <a:pt x="12560" y="61370"/>
                </a:lnTo>
                <a:lnTo>
                  <a:pt x="12590" y="61380"/>
                </a:lnTo>
                <a:lnTo>
                  <a:pt x="12590" y="61360"/>
                </a:lnTo>
                <a:lnTo>
                  <a:pt x="12600" y="61330"/>
                </a:lnTo>
                <a:lnTo>
                  <a:pt x="12600" y="61310"/>
                </a:lnTo>
                <a:lnTo>
                  <a:pt x="12610" y="61290"/>
                </a:lnTo>
                <a:lnTo>
                  <a:pt x="12630" y="61270"/>
                </a:lnTo>
                <a:lnTo>
                  <a:pt x="12650" y="61240"/>
                </a:lnTo>
                <a:lnTo>
                  <a:pt x="12700" y="61210"/>
                </a:lnTo>
                <a:lnTo>
                  <a:pt x="12710" y="61200"/>
                </a:lnTo>
                <a:lnTo>
                  <a:pt x="12730" y="61190"/>
                </a:lnTo>
                <a:lnTo>
                  <a:pt x="12750" y="61190"/>
                </a:lnTo>
                <a:lnTo>
                  <a:pt x="12770" y="61190"/>
                </a:lnTo>
                <a:lnTo>
                  <a:pt x="12790" y="61210"/>
                </a:lnTo>
                <a:lnTo>
                  <a:pt x="12810" y="61200"/>
                </a:lnTo>
                <a:lnTo>
                  <a:pt x="12830" y="61200"/>
                </a:lnTo>
                <a:lnTo>
                  <a:pt x="12860" y="61170"/>
                </a:lnTo>
                <a:lnTo>
                  <a:pt x="12860" y="61150"/>
                </a:lnTo>
                <a:lnTo>
                  <a:pt x="12870" y="61120"/>
                </a:lnTo>
                <a:lnTo>
                  <a:pt x="12870" y="61100"/>
                </a:lnTo>
                <a:lnTo>
                  <a:pt x="12900" y="61050"/>
                </a:lnTo>
                <a:lnTo>
                  <a:pt x="12920" y="61020"/>
                </a:lnTo>
                <a:lnTo>
                  <a:pt x="12930" y="61010"/>
                </a:lnTo>
                <a:lnTo>
                  <a:pt x="12940" y="61000"/>
                </a:lnTo>
                <a:lnTo>
                  <a:pt x="12940" y="60990"/>
                </a:lnTo>
                <a:lnTo>
                  <a:pt x="12920" y="60940"/>
                </a:lnTo>
                <a:lnTo>
                  <a:pt x="12910" y="60920"/>
                </a:lnTo>
                <a:lnTo>
                  <a:pt x="12890" y="60810"/>
                </a:lnTo>
                <a:lnTo>
                  <a:pt x="12890" y="60800"/>
                </a:lnTo>
                <a:lnTo>
                  <a:pt x="12890" y="60770"/>
                </a:lnTo>
                <a:lnTo>
                  <a:pt x="12880" y="60750"/>
                </a:lnTo>
                <a:lnTo>
                  <a:pt x="12870" y="60680"/>
                </a:lnTo>
                <a:lnTo>
                  <a:pt x="12880" y="60670"/>
                </a:lnTo>
                <a:lnTo>
                  <a:pt x="12880" y="60640"/>
                </a:lnTo>
                <a:lnTo>
                  <a:pt x="12890" y="60620"/>
                </a:lnTo>
                <a:lnTo>
                  <a:pt x="12920" y="60590"/>
                </a:lnTo>
                <a:lnTo>
                  <a:pt x="12960" y="60590"/>
                </a:lnTo>
                <a:lnTo>
                  <a:pt x="13010" y="60580"/>
                </a:lnTo>
                <a:lnTo>
                  <a:pt x="13040" y="60610"/>
                </a:lnTo>
                <a:lnTo>
                  <a:pt x="13060" y="60610"/>
                </a:lnTo>
                <a:lnTo>
                  <a:pt x="13090" y="60600"/>
                </a:lnTo>
                <a:lnTo>
                  <a:pt x="13120" y="60620"/>
                </a:lnTo>
                <a:lnTo>
                  <a:pt x="13160" y="60640"/>
                </a:lnTo>
                <a:lnTo>
                  <a:pt x="13190" y="60650"/>
                </a:lnTo>
                <a:lnTo>
                  <a:pt x="13200" y="60650"/>
                </a:lnTo>
                <a:lnTo>
                  <a:pt x="13220" y="60660"/>
                </a:lnTo>
                <a:lnTo>
                  <a:pt x="13240" y="60670"/>
                </a:lnTo>
                <a:lnTo>
                  <a:pt x="13270" y="60700"/>
                </a:lnTo>
                <a:lnTo>
                  <a:pt x="13370" y="60720"/>
                </a:lnTo>
                <a:lnTo>
                  <a:pt x="13390" y="60720"/>
                </a:lnTo>
                <a:lnTo>
                  <a:pt x="13420" y="60720"/>
                </a:lnTo>
                <a:lnTo>
                  <a:pt x="13450" y="60700"/>
                </a:lnTo>
                <a:lnTo>
                  <a:pt x="13500" y="60700"/>
                </a:lnTo>
                <a:lnTo>
                  <a:pt x="13540" y="60700"/>
                </a:lnTo>
                <a:lnTo>
                  <a:pt x="13580" y="60690"/>
                </a:lnTo>
                <a:lnTo>
                  <a:pt x="13610" y="60680"/>
                </a:lnTo>
                <a:lnTo>
                  <a:pt x="13650" y="60670"/>
                </a:lnTo>
                <a:lnTo>
                  <a:pt x="13670" y="60670"/>
                </a:lnTo>
                <a:lnTo>
                  <a:pt x="13750" y="60660"/>
                </a:lnTo>
                <a:lnTo>
                  <a:pt x="13790" y="60640"/>
                </a:lnTo>
                <a:lnTo>
                  <a:pt x="13890" y="60630"/>
                </a:lnTo>
                <a:lnTo>
                  <a:pt x="13970" y="60620"/>
                </a:lnTo>
                <a:lnTo>
                  <a:pt x="14100" y="60600"/>
                </a:lnTo>
                <a:lnTo>
                  <a:pt x="14140" y="60610"/>
                </a:lnTo>
                <a:lnTo>
                  <a:pt x="14170" y="60600"/>
                </a:lnTo>
                <a:lnTo>
                  <a:pt x="14300" y="60600"/>
                </a:lnTo>
                <a:lnTo>
                  <a:pt x="14360" y="60610"/>
                </a:lnTo>
                <a:lnTo>
                  <a:pt x="14590" y="60610"/>
                </a:lnTo>
                <a:lnTo>
                  <a:pt x="14650" y="60620"/>
                </a:lnTo>
                <a:lnTo>
                  <a:pt x="14720" y="60610"/>
                </a:lnTo>
                <a:lnTo>
                  <a:pt x="14780" y="60620"/>
                </a:lnTo>
                <a:lnTo>
                  <a:pt x="14790" y="60630"/>
                </a:lnTo>
                <a:lnTo>
                  <a:pt x="14850" y="60650"/>
                </a:lnTo>
                <a:lnTo>
                  <a:pt x="14980" y="60650"/>
                </a:lnTo>
                <a:lnTo>
                  <a:pt x="15020" y="60640"/>
                </a:lnTo>
                <a:lnTo>
                  <a:pt x="15040" y="60640"/>
                </a:lnTo>
                <a:lnTo>
                  <a:pt x="15090" y="60600"/>
                </a:lnTo>
                <a:lnTo>
                  <a:pt x="15200" y="60540"/>
                </a:lnTo>
                <a:lnTo>
                  <a:pt x="15340" y="60460"/>
                </a:lnTo>
                <a:lnTo>
                  <a:pt x="15470" y="60390"/>
                </a:lnTo>
                <a:lnTo>
                  <a:pt x="15540" y="60440"/>
                </a:lnTo>
                <a:lnTo>
                  <a:pt x="15600" y="60470"/>
                </a:lnTo>
                <a:lnTo>
                  <a:pt x="15640" y="60470"/>
                </a:lnTo>
                <a:lnTo>
                  <a:pt x="15780" y="60500"/>
                </a:lnTo>
                <a:lnTo>
                  <a:pt x="16090" y="60440"/>
                </a:lnTo>
                <a:lnTo>
                  <a:pt x="16160" y="60450"/>
                </a:lnTo>
                <a:lnTo>
                  <a:pt x="16370" y="60530"/>
                </a:lnTo>
                <a:lnTo>
                  <a:pt x="16480" y="60550"/>
                </a:lnTo>
                <a:lnTo>
                  <a:pt x="16570" y="60530"/>
                </a:lnTo>
                <a:lnTo>
                  <a:pt x="16660" y="60530"/>
                </a:lnTo>
                <a:lnTo>
                  <a:pt x="16780" y="60580"/>
                </a:lnTo>
                <a:lnTo>
                  <a:pt x="16870" y="60620"/>
                </a:lnTo>
                <a:lnTo>
                  <a:pt x="16910" y="60570"/>
                </a:lnTo>
                <a:lnTo>
                  <a:pt x="16990" y="60570"/>
                </a:lnTo>
                <a:lnTo>
                  <a:pt x="17050" y="60600"/>
                </a:lnTo>
                <a:lnTo>
                  <a:pt x="17150" y="60700"/>
                </a:lnTo>
                <a:lnTo>
                  <a:pt x="17210" y="60690"/>
                </a:lnTo>
                <a:lnTo>
                  <a:pt x="17270" y="60690"/>
                </a:lnTo>
                <a:lnTo>
                  <a:pt x="17430" y="60600"/>
                </a:lnTo>
                <a:lnTo>
                  <a:pt x="17490" y="60630"/>
                </a:lnTo>
                <a:lnTo>
                  <a:pt x="17550" y="60630"/>
                </a:lnTo>
                <a:lnTo>
                  <a:pt x="17960" y="60600"/>
                </a:lnTo>
                <a:lnTo>
                  <a:pt x="17980" y="60600"/>
                </a:lnTo>
                <a:lnTo>
                  <a:pt x="18190" y="60590"/>
                </a:lnTo>
                <a:lnTo>
                  <a:pt x="18270" y="60610"/>
                </a:lnTo>
                <a:lnTo>
                  <a:pt x="18340" y="60640"/>
                </a:lnTo>
                <a:lnTo>
                  <a:pt x="18410" y="60670"/>
                </a:lnTo>
                <a:lnTo>
                  <a:pt x="18460" y="60680"/>
                </a:lnTo>
                <a:lnTo>
                  <a:pt x="18490" y="60680"/>
                </a:lnTo>
                <a:lnTo>
                  <a:pt x="18510" y="60690"/>
                </a:lnTo>
                <a:lnTo>
                  <a:pt x="18530" y="60690"/>
                </a:lnTo>
                <a:lnTo>
                  <a:pt x="18550" y="60690"/>
                </a:lnTo>
                <a:lnTo>
                  <a:pt x="18580" y="60690"/>
                </a:lnTo>
                <a:lnTo>
                  <a:pt x="18620" y="60690"/>
                </a:lnTo>
                <a:lnTo>
                  <a:pt x="18670" y="60680"/>
                </a:lnTo>
                <a:lnTo>
                  <a:pt x="19420" y="60650"/>
                </a:lnTo>
                <a:lnTo>
                  <a:pt x="19610" y="60650"/>
                </a:lnTo>
                <a:lnTo>
                  <a:pt x="19710" y="60640"/>
                </a:lnTo>
                <a:lnTo>
                  <a:pt x="19800" y="60640"/>
                </a:lnTo>
                <a:lnTo>
                  <a:pt x="20070" y="60620"/>
                </a:lnTo>
                <a:lnTo>
                  <a:pt x="20160" y="60620"/>
                </a:lnTo>
                <a:lnTo>
                  <a:pt x="20200" y="60620"/>
                </a:lnTo>
                <a:lnTo>
                  <a:pt x="20190" y="60600"/>
                </a:lnTo>
                <a:lnTo>
                  <a:pt x="20070" y="60110"/>
                </a:lnTo>
                <a:lnTo>
                  <a:pt x="20010" y="59870"/>
                </a:lnTo>
                <a:lnTo>
                  <a:pt x="20000" y="59840"/>
                </a:lnTo>
                <a:lnTo>
                  <a:pt x="19950" y="59670"/>
                </a:lnTo>
                <a:lnTo>
                  <a:pt x="19960" y="59650"/>
                </a:lnTo>
                <a:lnTo>
                  <a:pt x="19970" y="59650"/>
                </a:lnTo>
                <a:lnTo>
                  <a:pt x="20400" y="59270"/>
                </a:lnTo>
                <a:lnTo>
                  <a:pt x="20540" y="59150"/>
                </a:lnTo>
                <a:lnTo>
                  <a:pt x="20590" y="59100"/>
                </a:lnTo>
                <a:lnTo>
                  <a:pt x="20710" y="59160"/>
                </a:lnTo>
                <a:lnTo>
                  <a:pt x="20690" y="59270"/>
                </a:lnTo>
                <a:lnTo>
                  <a:pt x="20670" y="59370"/>
                </a:lnTo>
                <a:lnTo>
                  <a:pt x="20650" y="59500"/>
                </a:lnTo>
                <a:lnTo>
                  <a:pt x="20610" y="59680"/>
                </a:lnTo>
                <a:lnTo>
                  <a:pt x="20580" y="59870"/>
                </a:lnTo>
                <a:lnTo>
                  <a:pt x="20560" y="60120"/>
                </a:lnTo>
                <a:lnTo>
                  <a:pt x="20570" y="60170"/>
                </a:lnTo>
                <a:lnTo>
                  <a:pt x="20590" y="60250"/>
                </a:lnTo>
                <a:lnTo>
                  <a:pt x="20600" y="60260"/>
                </a:lnTo>
                <a:lnTo>
                  <a:pt x="20790" y="60260"/>
                </a:lnTo>
                <a:lnTo>
                  <a:pt x="20950" y="60260"/>
                </a:lnTo>
                <a:lnTo>
                  <a:pt x="21100" y="60260"/>
                </a:lnTo>
                <a:lnTo>
                  <a:pt x="21410" y="60260"/>
                </a:lnTo>
                <a:lnTo>
                  <a:pt x="21660" y="60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