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Mali • State Map | Fully Editable Vector Shape</a:t>
            </a:r>
          </a:p>
        </p:txBody>
      </p:sp>
      <p:sp>
        <p:nvSpPr>
          <p:cNvPr id="101" name="Gao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68180" y="62640"/>
                </a:moveTo>
                <a:lnTo>
                  <a:pt x="67970" y="61840"/>
                </a:lnTo>
                <a:lnTo>
                  <a:pt x="68180" y="61420"/>
                </a:lnTo>
                <a:lnTo>
                  <a:pt x="68150" y="61100"/>
                </a:lnTo>
                <a:lnTo>
                  <a:pt x="67590" y="61030"/>
                </a:lnTo>
                <a:lnTo>
                  <a:pt x="67330" y="60820"/>
                </a:lnTo>
                <a:lnTo>
                  <a:pt x="67300" y="60480"/>
                </a:lnTo>
                <a:lnTo>
                  <a:pt x="67880" y="59880"/>
                </a:lnTo>
                <a:lnTo>
                  <a:pt x="68150" y="59170"/>
                </a:lnTo>
                <a:lnTo>
                  <a:pt x="68230" y="58420"/>
                </a:lnTo>
                <a:lnTo>
                  <a:pt x="67900" y="57650"/>
                </a:lnTo>
                <a:lnTo>
                  <a:pt x="67260" y="56930"/>
                </a:lnTo>
                <a:lnTo>
                  <a:pt x="67070" y="56280"/>
                </a:lnTo>
                <a:lnTo>
                  <a:pt x="67870" y="55330"/>
                </a:lnTo>
                <a:lnTo>
                  <a:pt x="68080" y="54150"/>
                </a:lnTo>
                <a:lnTo>
                  <a:pt x="68130" y="53870"/>
                </a:lnTo>
                <a:lnTo>
                  <a:pt x="68260" y="53150"/>
                </a:lnTo>
                <a:lnTo>
                  <a:pt x="68140" y="52430"/>
                </a:lnTo>
                <a:lnTo>
                  <a:pt x="67800" y="52190"/>
                </a:lnTo>
                <a:lnTo>
                  <a:pt x="66960" y="52110"/>
                </a:lnTo>
                <a:lnTo>
                  <a:pt x="66000" y="52030"/>
                </a:lnTo>
                <a:lnTo>
                  <a:pt x="63450" y="51830"/>
                </a:lnTo>
                <a:lnTo>
                  <a:pt x="63200" y="51550"/>
                </a:lnTo>
                <a:lnTo>
                  <a:pt x="63320" y="51370"/>
                </a:lnTo>
                <a:lnTo>
                  <a:pt x="63180" y="50920"/>
                </a:lnTo>
                <a:lnTo>
                  <a:pt x="63380" y="50540"/>
                </a:lnTo>
                <a:lnTo>
                  <a:pt x="63840" y="50110"/>
                </a:lnTo>
                <a:lnTo>
                  <a:pt x="63940" y="49670"/>
                </a:lnTo>
                <a:lnTo>
                  <a:pt x="63790" y="49310"/>
                </a:lnTo>
                <a:lnTo>
                  <a:pt x="63270" y="48170"/>
                </a:lnTo>
                <a:lnTo>
                  <a:pt x="63650" y="46540"/>
                </a:lnTo>
                <a:lnTo>
                  <a:pt x="65850" y="46480"/>
                </a:lnTo>
                <a:lnTo>
                  <a:pt x="66840" y="45840"/>
                </a:lnTo>
                <a:lnTo>
                  <a:pt x="67150" y="39810"/>
                </a:lnTo>
                <a:lnTo>
                  <a:pt x="71160" y="40800"/>
                </a:lnTo>
                <a:lnTo>
                  <a:pt x="72450" y="41150"/>
                </a:lnTo>
                <a:lnTo>
                  <a:pt x="73570" y="43430"/>
                </a:lnTo>
                <a:lnTo>
                  <a:pt x="74650" y="44990"/>
                </a:lnTo>
                <a:lnTo>
                  <a:pt x="74120" y="45510"/>
                </a:lnTo>
                <a:lnTo>
                  <a:pt x="74610" y="46120"/>
                </a:lnTo>
                <a:lnTo>
                  <a:pt x="75940" y="46090"/>
                </a:lnTo>
                <a:lnTo>
                  <a:pt x="77440" y="46740"/>
                </a:lnTo>
                <a:lnTo>
                  <a:pt x="78420" y="47540"/>
                </a:lnTo>
                <a:lnTo>
                  <a:pt x="78550" y="47580"/>
                </a:lnTo>
                <a:lnTo>
                  <a:pt x="81260" y="47330"/>
                </a:lnTo>
                <a:lnTo>
                  <a:pt x="81600" y="47420"/>
                </a:lnTo>
                <a:lnTo>
                  <a:pt x="81170" y="48310"/>
                </a:lnTo>
                <a:lnTo>
                  <a:pt x="79360" y="52160"/>
                </a:lnTo>
                <a:lnTo>
                  <a:pt x="79970" y="52760"/>
                </a:lnTo>
                <a:lnTo>
                  <a:pt x="81290" y="52360"/>
                </a:lnTo>
                <a:lnTo>
                  <a:pt x="81580" y="52470"/>
                </a:lnTo>
                <a:lnTo>
                  <a:pt x="81780" y="52690"/>
                </a:lnTo>
                <a:lnTo>
                  <a:pt x="81690" y="54140"/>
                </a:lnTo>
                <a:lnTo>
                  <a:pt x="81970" y="55600"/>
                </a:lnTo>
                <a:lnTo>
                  <a:pt x="81970" y="55610"/>
                </a:lnTo>
                <a:lnTo>
                  <a:pt x="81810" y="55580"/>
                </a:lnTo>
                <a:lnTo>
                  <a:pt x="81820" y="55620"/>
                </a:lnTo>
                <a:lnTo>
                  <a:pt x="81860" y="55670"/>
                </a:lnTo>
                <a:lnTo>
                  <a:pt x="81830" y="55690"/>
                </a:lnTo>
                <a:lnTo>
                  <a:pt x="81800" y="55710"/>
                </a:lnTo>
                <a:lnTo>
                  <a:pt x="81810" y="55770"/>
                </a:lnTo>
                <a:lnTo>
                  <a:pt x="81810" y="55860"/>
                </a:lnTo>
                <a:lnTo>
                  <a:pt x="81800" y="55920"/>
                </a:lnTo>
                <a:lnTo>
                  <a:pt x="81810" y="55970"/>
                </a:lnTo>
                <a:lnTo>
                  <a:pt x="81810" y="56020"/>
                </a:lnTo>
                <a:lnTo>
                  <a:pt x="81800" y="56060"/>
                </a:lnTo>
                <a:lnTo>
                  <a:pt x="81760" y="56100"/>
                </a:lnTo>
                <a:lnTo>
                  <a:pt x="81730" y="56170"/>
                </a:lnTo>
                <a:lnTo>
                  <a:pt x="81700" y="56240"/>
                </a:lnTo>
                <a:lnTo>
                  <a:pt x="81640" y="56310"/>
                </a:lnTo>
                <a:lnTo>
                  <a:pt x="81630" y="56360"/>
                </a:lnTo>
                <a:lnTo>
                  <a:pt x="81640" y="56400"/>
                </a:lnTo>
                <a:lnTo>
                  <a:pt x="81620" y="56440"/>
                </a:lnTo>
                <a:lnTo>
                  <a:pt x="81620" y="56540"/>
                </a:lnTo>
                <a:lnTo>
                  <a:pt x="81590" y="56630"/>
                </a:lnTo>
                <a:lnTo>
                  <a:pt x="81590" y="56660"/>
                </a:lnTo>
                <a:lnTo>
                  <a:pt x="81580" y="56680"/>
                </a:lnTo>
                <a:lnTo>
                  <a:pt x="81540" y="56780"/>
                </a:lnTo>
                <a:lnTo>
                  <a:pt x="81550" y="56810"/>
                </a:lnTo>
                <a:lnTo>
                  <a:pt x="81540" y="56820"/>
                </a:lnTo>
                <a:lnTo>
                  <a:pt x="81520" y="56840"/>
                </a:lnTo>
                <a:lnTo>
                  <a:pt x="81420" y="56880"/>
                </a:lnTo>
                <a:lnTo>
                  <a:pt x="81370" y="56880"/>
                </a:lnTo>
                <a:lnTo>
                  <a:pt x="81320" y="56930"/>
                </a:lnTo>
                <a:lnTo>
                  <a:pt x="81290" y="56990"/>
                </a:lnTo>
                <a:lnTo>
                  <a:pt x="81210" y="57000"/>
                </a:lnTo>
                <a:lnTo>
                  <a:pt x="81160" y="57040"/>
                </a:lnTo>
                <a:lnTo>
                  <a:pt x="81140" y="57110"/>
                </a:lnTo>
                <a:lnTo>
                  <a:pt x="81120" y="57150"/>
                </a:lnTo>
                <a:lnTo>
                  <a:pt x="81080" y="57180"/>
                </a:lnTo>
                <a:lnTo>
                  <a:pt x="81040" y="57180"/>
                </a:lnTo>
                <a:lnTo>
                  <a:pt x="81020" y="57210"/>
                </a:lnTo>
                <a:lnTo>
                  <a:pt x="81020" y="57260"/>
                </a:lnTo>
                <a:lnTo>
                  <a:pt x="81040" y="57310"/>
                </a:lnTo>
                <a:lnTo>
                  <a:pt x="81010" y="57340"/>
                </a:lnTo>
                <a:lnTo>
                  <a:pt x="80960" y="57390"/>
                </a:lnTo>
                <a:lnTo>
                  <a:pt x="80960" y="57430"/>
                </a:lnTo>
                <a:lnTo>
                  <a:pt x="80950" y="57490"/>
                </a:lnTo>
                <a:lnTo>
                  <a:pt x="80890" y="57590"/>
                </a:lnTo>
                <a:lnTo>
                  <a:pt x="80880" y="57640"/>
                </a:lnTo>
                <a:lnTo>
                  <a:pt x="80890" y="57670"/>
                </a:lnTo>
                <a:lnTo>
                  <a:pt x="80880" y="57720"/>
                </a:lnTo>
                <a:lnTo>
                  <a:pt x="80900" y="57760"/>
                </a:lnTo>
                <a:lnTo>
                  <a:pt x="80910" y="57790"/>
                </a:lnTo>
                <a:lnTo>
                  <a:pt x="80910" y="57830"/>
                </a:lnTo>
                <a:lnTo>
                  <a:pt x="80860" y="57830"/>
                </a:lnTo>
                <a:lnTo>
                  <a:pt x="80810" y="57850"/>
                </a:lnTo>
                <a:lnTo>
                  <a:pt x="80760" y="57880"/>
                </a:lnTo>
                <a:lnTo>
                  <a:pt x="80720" y="57910"/>
                </a:lnTo>
                <a:lnTo>
                  <a:pt x="80710" y="57940"/>
                </a:lnTo>
                <a:lnTo>
                  <a:pt x="80710" y="57960"/>
                </a:lnTo>
                <a:lnTo>
                  <a:pt x="80700" y="57980"/>
                </a:lnTo>
                <a:lnTo>
                  <a:pt x="80680" y="57980"/>
                </a:lnTo>
                <a:lnTo>
                  <a:pt x="80650" y="57980"/>
                </a:lnTo>
                <a:lnTo>
                  <a:pt x="80600" y="58000"/>
                </a:lnTo>
                <a:lnTo>
                  <a:pt x="80560" y="58060"/>
                </a:lnTo>
                <a:lnTo>
                  <a:pt x="80540" y="58100"/>
                </a:lnTo>
                <a:lnTo>
                  <a:pt x="80520" y="58110"/>
                </a:lnTo>
                <a:lnTo>
                  <a:pt x="80490" y="58120"/>
                </a:lnTo>
                <a:lnTo>
                  <a:pt x="80460" y="58110"/>
                </a:lnTo>
                <a:lnTo>
                  <a:pt x="80430" y="58110"/>
                </a:lnTo>
                <a:lnTo>
                  <a:pt x="80420" y="58110"/>
                </a:lnTo>
                <a:lnTo>
                  <a:pt x="80410" y="58140"/>
                </a:lnTo>
                <a:lnTo>
                  <a:pt x="80390" y="58170"/>
                </a:lnTo>
                <a:lnTo>
                  <a:pt x="80370" y="58200"/>
                </a:lnTo>
                <a:lnTo>
                  <a:pt x="80360" y="58240"/>
                </a:lnTo>
                <a:lnTo>
                  <a:pt x="80360" y="58250"/>
                </a:lnTo>
                <a:lnTo>
                  <a:pt x="80310" y="58270"/>
                </a:lnTo>
                <a:lnTo>
                  <a:pt x="80290" y="58270"/>
                </a:lnTo>
                <a:lnTo>
                  <a:pt x="80230" y="58280"/>
                </a:lnTo>
                <a:lnTo>
                  <a:pt x="80200" y="58290"/>
                </a:lnTo>
                <a:lnTo>
                  <a:pt x="80180" y="58300"/>
                </a:lnTo>
                <a:lnTo>
                  <a:pt x="80180" y="58360"/>
                </a:lnTo>
                <a:lnTo>
                  <a:pt x="80180" y="58390"/>
                </a:lnTo>
                <a:lnTo>
                  <a:pt x="80190" y="58410"/>
                </a:lnTo>
                <a:lnTo>
                  <a:pt x="80180" y="58420"/>
                </a:lnTo>
                <a:lnTo>
                  <a:pt x="80160" y="58440"/>
                </a:lnTo>
                <a:lnTo>
                  <a:pt x="80120" y="58440"/>
                </a:lnTo>
                <a:lnTo>
                  <a:pt x="80090" y="58450"/>
                </a:lnTo>
                <a:lnTo>
                  <a:pt x="80070" y="58460"/>
                </a:lnTo>
                <a:lnTo>
                  <a:pt x="80070" y="58480"/>
                </a:lnTo>
                <a:lnTo>
                  <a:pt x="80070" y="58500"/>
                </a:lnTo>
                <a:lnTo>
                  <a:pt x="80160" y="58540"/>
                </a:lnTo>
                <a:lnTo>
                  <a:pt x="79740" y="59710"/>
                </a:lnTo>
                <a:lnTo>
                  <a:pt x="79570" y="61150"/>
                </a:lnTo>
                <a:lnTo>
                  <a:pt x="79310" y="61500"/>
                </a:lnTo>
                <a:lnTo>
                  <a:pt x="79290" y="61530"/>
                </a:lnTo>
                <a:lnTo>
                  <a:pt x="79290" y="61540"/>
                </a:lnTo>
                <a:lnTo>
                  <a:pt x="79280" y="61540"/>
                </a:lnTo>
                <a:lnTo>
                  <a:pt x="79270" y="61540"/>
                </a:lnTo>
                <a:lnTo>
                  <a:pt x="79250" y="61560"/>
                </a:lnTo>
                <a:lnTo>
                  <a:pt x="79230" y="61580"/>
                </a:lnTo>
                <a:lnTo>
                  <a:pt x="79070" y="61730"/>
                </a:lnTo>
                <a:lnTo>
                  <a:pt x="78910" y="61880"/>
                </a:lnTo>
                <a:lnTo>
                  <a:pt x="78750" y="62020"/>
                </a:lnTo>
                <a:lnTo>
                  <a:pt x="78600" y="62170"/>
                </a:lnTo>
                <a:lnTo>
                  <a:pt x="78420" y="62330"/>
                </a:lnTo>
                <a:lnTo>
                  <a:pt x="78260" y="62480"/>
                </a:lnTo>
                <a:lnTo>
                  <a:pt x="78090" y="62640"/>
                </a:lnTo>
                <a:lnTo>
                  <a:pt x="77940" y="62770"/>
                </a:lnTo>
                <a:lnTo>
                  <a:pt x="77910" y="62810"/>
                </a:lnTo>
                <a:lnTo>
                  <a:pt x="77800" y="62900"/>
                </a:lnTo>
                <a:lnTo>
                  <a:pt x="77780" y="62930"/>
                </a:lnTo>
                <a:lnTo>
                  <a:pt x="77620" y="63070"/>
                </a:lnTo>
                <a:lnTo>
                  <a:pt x="77560" y="63130"/>
                </a:lnTo>
                <a:lnTo>
                  <a:pt x="77530" y="63150"/>
                </a:lnTo>
                <a:lnTo>
                  <a:pt x="77500" y="63160"/>
                </a:lnTo>
                <a:lnTo>
                  <a:pt x="77460" y="63190"/>
                </a:lnTo>
                <a:lnTo>
                  <a:pt x="77410" y="63220"/>
                </a:lnTo>
                <a:lnTo>
                  <a:pt x="77380" y="63240"/>
                </a:lnTo>
                <a:lnTo>
                  <a:pt x="77370" y="63240"/>
                </a:lnTo>
                <a:lnTo>
                  <a:pt x="77350" y="63240"/>
                </a:lnTo>
                <a:lnTo>
                  <a:pt x="77250" y="63260"/>
                </a:lnTo>
                <a:lnTo>
                  <a:pt x="77200" y="63270"/>
                </a:lnTo>
                <a:lnTo>
                  <a:pt x="77050" y="63290"/>
                </a:lnTo>
                <a:lnTo>
                  <a:pt x="76950" y="63290"/>
                </a:lnTo>
                <a:lnTo>
                  <a:pt x="76890" y="63300"/>
                </a:lnTo>
                <a:lnTo>
                  <a:pt x="76740" y="63310"/>
                </a:lnTo>
                <a:lnTo>
                  <a:pt x="76640" y="63310"/>
                </a:lnTo>
                <a:lnTo>
                  <a:pt x="76450" y="63330"/>
                </a:lnTo>
                <a:lnTo>
                  <a:pt x="76320" y="63340"/>
                </a:lnTo>
                <a:lnTo>
                  <a:pt x="76250" y="63340"/>
                </a:lnTo>
                <a:lnTo>
                  <a:pt x="76190" y="63340"/>
                </a:lnTo>
                <a:lnTo>
                  <a:pt x="76150" y="63350"/>
                </a:lnTo>
                <a:lnTo>
                  <a:pt x="76050" y="63370"/>
                </a:lnTo>
                <a:lnTo>
                  <a:pt x="76030" y="63390"/>
                </a:lnTo>
                <a:lnTo>
                  <a:pt x="75960" y="63420"/>
                </a:lnTo>
                <a:lnTo>
                  <a:pt x="75930" y="63440"/>
                </a:lnTo>
                <a:lnTo>
                  <a:pt x="75890" y="63440"/>
                </a:lnTo>
                <a:lnTo>
                  <a:pt x="75840" y="63440"/>
                </a:lnTo>
                <a:lnTo>
                  <a:pt x="75830" y="63440"/>
                </a:lnTo>
                <a:lnTo>
                  <a:pt x="75820" y="63440"/>
                </a:lnTo>
                <a:lnTo>
                  <a:pt x="75740" y="63410"/>
                </a:lnTo>
                <a:lnTo>
                  <a:pt x="75710" y="63400"/>
                </a:lnTo>
                <a:lnTo>
                  <a:pt x="75550" y="63350"/>
                </a:lnTo>
                <a:lnTo>
                  <a:pt x="75430" y="63310"/>
                </a:lnTo>
                <a:lnTo>
                  <a:pt x="75390" y="63300"/>
                </a:lnTo>
                <a:lnTo>
                  <a:pt x="75360" y="63280"/>
                </a:lnTo>
                <a:lnTo>
                  <a:pt x="75270" y="63220"/>
                </a:lnTo>
                <a:lnTo>
                  <a:pt x="75230" y="63200"/>
                </a:lnTo>
                <a:lnTo>
                  <a:pt x="75210" y="63190"/>
                </a:lnTo>
                <a:lnTo>
                  <a:pt x="75090" y="63170"/>
                </a:lnTo>
                <a:lnTo>
                  <a:pt x="75050" y="63160"/>
                </a:lnTo>
                <a:lnTo>
                  <a:pt x="74980" y="63140"/>
                </a:lnTo>
                <a:lnTo>
                  <a:pt x="74920" y="63130"/>
                </a:lnTo>
                <a:lnTo>
                  <a:pt x="74900" y="63140"/>
                </a:lnTo>
                <a:lnTo>
                  <a:pt x="74790" y="63170"/>
                </a:lnTo>
                <a:lnTo>
                  <a:pt x="74750" y="63180"/>
                </a:lnTo>
                <a:lnTo>
                  <a:pt x="74420" y="63280"/>
                </a:lnTo>
                <a:lnTo>
                  <a:pt x="74410" y="63280"/>
                </a:lnTo>
                <a:lnTo>
                  <a:pt x="74370" y="63290"/>
                </a:lnTo>
                <a:lnTo>
                  <a:pt x="74310" y="63310"/>
                </a:lnTo>
                <a:lnTo>
                  <a:pt x="74240" y="63330"/>
                </a:lnTo>
                <a:lnTo>
                  <a:pt x="74170" y="63320"/>
                </a:lnTo>
                <a:lnTo>
                  <a:pt x="74140" y="63310"/>
                </a:lnTo>
                <a:lnTo>
                  <a:pt x="74070" y="63290"/>
                </a:lnTo>
                <a:lnTo>
                  <a:pt x="73980" y="63270"/>
                </a:lnTo>
                <a:lnTo>
                  <a:pt x="73880" y="63250"/>
                </a:lnTo>
                <a:lnTo>
                  <a:pt x="73780" y="63240"/>
                </a:lnTo>
                <a:lnTo>
                  <a:pt x="73560" y="63190"/>
                </a:lnTo>
                <a:lnTo>
                  <a:pt x="73490" y="63180"/>
                </a:lnTo>
                <a:lnTo>
                  <a:pt x="73430" y="63170"/>
                </a:lnTo>
                <a:lnTo>
                  <a:pt x="73380" y="63150"/>
                </a:lnTo>
                <a:lnTo>
                  <a:pt x="73310" y="63140"/>
                </a:lnTo>
                <a:lnTo>
                  <a:pt x="73290" y="63140"/>
                </a:lnTo>
                <a:lnTo>
                  <a:pt x="73250" y="63150"/>
                </a:lnTo>
                <a:lnTo>
                  <a:pt x="73170" y="63180"/>
                </a:lnTo>
                <a:lnTo>
                  <a:pt x="73040" y="63210"/>
                </a:lnTo>
                <a:lnTo>
                  <a:pt x="73010" y="63220"/>
                </a:lnTo>
                <a:lnTo>
                  <a:pt x="72910" y="63250"/>
                </a:lnTo>
                <a:lnTo>
                  <a:pt x="72860" y="63250"/>
                </a:lnTo>
                <a:lnTo>
                  <a:pt x="72740" y="63260"/>
                </a:lnTo>
                <a:lnTo>
                  <a:pt x="72580" y="63260"/>
                </a:lnTo>
                <a:lnTo>
                  <a:pt x="72450" y="63260"/>
                </a:lnTo>
                <a:lnTo>
                  <a:pt x="72420" y="63250"/>
                </a:lnTo>
                <a:lnTo>
                  <a:pt x="72330" y="63260"/>
                </a:lnTo>
                <a:lnTo>
                  <a:pt x="72310" y="63250"/>
                </a:lnTo>
                <a:lnTo>
                  <a:pt x="72220" y="63220"/>
                </a:lnTo>
                <a:lnTo>
                  <a:pt x="72180" y="63210"/>
                </a:lnTo>
                <a:lnTo>
                  <a:pt x="72050" y="63160"/>
                </a:lnTo>
                <a:lnTo>
                  <a:pt x="72010" y="63140"/>
                </a:lnTo>
                <a:lnTo>
                  <a:pt x="71960" y="63120"/>
                </a:lnTo>
                <a:lnTo>
                  <a:pt x="71930" y="63110"/>
                </a:lnTo>
                <a:lnTo>
                  <a:pt x="71860" y="63080"/>
                </a:lnTo>
                <a:lnTo>
                  <a:pt x="71780" y="63050"/>
                </a:lnTo>
                <a:lnTo>
                  <a:pt x="71640" y="63000"/>
                </a:lnTo>
                <a:lnTo>
                  <a:pt x="71570" y="62980"/>
                </a:lnTo>
                <a:lnTo>
                  <a:pt x="71490" y="62950"/>
                </a:lnTo>
                <a:lnTo>
                  <a:pt x="71430" y="62930"/>
                </a:lnTo>
                <a:lnTo>
                  <a:pt x="71340" y="62900"/>
                </a:lnTo>
                <a:lnTo>
                  <a:pt x="71280" y="62880"/>
                </a:lnTo>
                <a:lnTo>
                  <a:pt x="71250" y="62870"/>
                </a:lnTo>
                <a:lnTo>
                  <a:pt x="71200" y="62850"/>
                </a:lnTo>
                <a:lnTo>
                  <a:pt x="71140" y="62830"/>
                </a:lnTo>
                <a:lnTo>
                  <a:pt x="71060" y="62800"/>
                </a:lnTo>
                <a:lnTo>
                  <a:pt x="71040" y="62800"/>
                </a:lnTo>
                <a:lnTo>
                  <a:pt x="70750" y="62730"/>
                </a:lnTo>
                <a:lnTo>
                  <a:pt x="70530" y="62760"/>
                </a:lnTo>
                <a:lnTo>
                  <a:pt x="70510" y="62780"/>
                </a:lnTo>
                <a:lnTo>
                  <a:pt x="70430" y="62820"/>
                </a:lnTo>
                <a:lnTo>
                  <a:pt x="70380" y="62850"/>
                </a:lnTo>
                <a:lnTo>
                  <a:pt x="70320" y="62890"/>
                </a:lnTo>
                <a:lnTo>
                  <a:pt x="70280" y="62910"/>
                </a:lnTo>
                <a:lnTo>
                  <a:pt x="70240" y="62930"/>
                </a:lnTo>
                <a:lnTo>
                  <a:pt x="70110" y="63010"/>
                </a:lnTo>
                <a:lnTo>
                  <a:pt x="69990" y="63080"/>
                </a:lnTo>
                <a:lnTo>
                  <a:pt x="69930" y="63110"/>
                </a:lnTo>
                <a:lnTo>
                  <a:pt x="69910" y="63090"/>
                </a:lnTo>
                <a:lnTo>
                  <a:pt x="69900" y="63070"/>
                </a:lnTo>
                <a:lnTo>
                  <a:pt x="69890" y="63050"/>
                </a:lnTo>
                <a:lnTo>
                  <a:pt x="69880" y="63040"/>
                </a:lnTo>
                <a:lnTo>
                  <a:pt x="69820" y="62960"/>
                </a:lnTo>
                <a:lnTo>
                  <a:pt x="69740" y="62840"/>
                </a:lnTo>
                <a:lnTo>
                  <a:pt x="69700" y="62780"/>
                </a:lnTo>
                <a:lnTo>
                  <a:pt x="69650" y="62700"/>
                </a:lnTo>
                <a:lnTo>
                  <a:pt x="69620" y="62660"/>
                </a:lnTo>
                <a:lnTo>
                  <a:pt x="69600" y="62650"/>
                </a:lnTo>
                <a:lnTo>
                  <a:pt x="69570" y="62650"/>
                </a:lnTo>
                <a:lnTo>
                  <a:pt x="69560" y="62650"/>
                </a:lnTo>
                <a:lnTo>
                  <a:pt x="69520" y="62650"/>
                </a:lnTo>
                <a:lnTo>
                  <a:pt x="69500" y="62650"/>
                </a:lnTo>
                <a:lnTo>
                  <a:pt x="69480" y="62650"/>
                </a:lnTo>
                <a:lnTo>
                  <a:pt x="69360" y="62650"/>
                </a:lnTo>
                <a:lnTo>
                  <a:pt x="69230" y="62650"/>
                </a:lnTo>
                <a:lnTo>
                  <a:pt x="69070" y="62650"/>
                </a:lnTo>
                <a:lnTo>
                  <a:pt x="69030" y="62650"/>
                </a:lnTo>
                <a:lnTo>
                  <a:pt x="68990" y="62640"/>
                </a:lnTo>
                <a:lnTo>
                  <a:pt x="68900" y="62640"/>
                </a:lnTo>
                <a:lnTo>
                  <a:pt x="68770" y="62640"/>
                </a:lnTo>
                <a:lnTo>
                  <a:pt x="68600" y="62640"/>
                </a:lnTo>
                <a:lnTo>
                  <a:pt x="68440" y="62640"/>
                </a:lnTo>
                <a:lnTo>
                  <a:pt x="68290" y="62640"/>
                </a:lnTo>
                <a:lnTo>
                  <a:pt x="68220" y="62640"/>
                </a:lnTo>
                <a:lnTo>
                  <a:pt x="68180" y="62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