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Bamako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Mali • State Map | Fully Editable Vector Shape</a:t>
            </a:r>
          </a:p>
        </p:txBody>
      </p:sp>
      <p:sp>
        <p:nvSpPr>
          <p:cNvPr id="101" name="Bamako"/>
          <p:cNvSpPr/>
          <p:nvPr/>
        </p:nvSpPr>
        <p:spPr>
          <a:xfrm>
            <a:off x="3494288" y="1325880"/>
            <a:ext cx="5203119" cy="4937760"/>
          </a:xfrm>
          <a:custGeom>
            <a:avLst/>
            <a:gdLst/>
            <a:ahLst/>
            <a:cxnLst/>
            <a:rect l="0" t="0" r="100000" b="94900"/>
            <a:pathLst>
              <a:path w="100000" h="94900">
                <a:moveTo>
                  <a:pt x="28060" y="76250"/>
                </a:moveTo>
                <a:lnTo>
                  <a:pt x="28080" y="76230"/>
                </a:lnTo>
                <a:lnTo>
                  <a:pt x="28100" y="76220"/>
                </a:lnTo>
                <a:lnTo>
                  <a:pt x="28130" y="76190"/>
                </a:lnTo>
                <a:lnTo>
                  <a:pt x="28170" y="76160"/>
                </a:lnTo>
                <a:lnTo>
                  <a:pt x="28190" y="76140"/>
                </a:lnTo>
                <a:lnTo>
                  <a:pt x="28240" y="76100"/>
                </a:lnTo>
                <a:lnTo>
                  <a:pt x="28270" y="76160"/>
                </a:lnTo>
                <a:lnTo>
                  <a:pt x="28270" y="76190"/>
                </a:lnTo>
                <a:lnTo>
                  <a:pt x="28280" y="76210"/>
                </a:lnTo>
                <a:lnTo>
                  <a:pt x="28290" y="76220"/>
                </a:lnTo>
                <a:lnTo>
                  <a:pt x="28280" y="76220"/>
                </a:lnTo>
                <a:lnTo>
                  <a:pt x="28280" y="76230"/>
                </a:lnTo>
                <a:lnTo>
                  <a:pt x="28290" y="76240"/>
                </a:lnTo>
                <a:lnTo>
                  <a:pt x="28290" y="76250"/>
                </a:lnTo>
                <a:lnTo>
                  <a:pt x="28300" y="76250"/>
                </a:lnTo>
                <a:lnTo>
                  <a:pt x="28300" y="76260"/>
                </a:lnTo>
                <a:lnTo>
                  <a:pt x="28310" y="76260"/>
                </a:lnTo>
                <a:lnTo>
                  <a:pt x="28310" y="76270"/>
                </a:lnTo>
                <a:lnTo>
                  <a:pt x="28320" y="76270"/>
                </a:lnTo>
                <a:lnTo>
                  <a:pt x="28330" y="76270"/>
                </a:lnTo>
                <a:lnTo>
                  <a:pt x="28340" y="76270"/>
                </a:lnTo>
                <a:lnTo>
                  <a:pt x="28350" y="76270"/>
                </a:lnTo>
                <a:lnTo>
                  <a:pt x="28360" y="76270"/>
                </a:lnTo>
                <a:lnTo>
                  <a:pt x="28370" y="76270"/>
                </a:lnTo>
                <a:lnTo>
                  <a:pt x="28370" y="76280"/>
                </a:lnTo>
                <a:lnTo>
                  <a:pt x="28380" y="76280"/>
                </a:lnTo>
                <a:lnTo>
                  <a:pt x="28390" y="76280"/>
                </a:lnTo>
                <a:lnTo>
                  <a:pt x="28400" y="76280"/>
                </a:lnTo>
                <a:lnTo>
                  <a:pt x="28400" y="76290"/>
                </a:lnTo>
                <a:lnTo>
                  <a:pt x="28410" y="76300"/>
                </a:lnTo>
                <a:lnTo>
                  <a:pt x="28410" y="76310"/>
                </a:lnTo>
                <a:lnTo>
                  <a:pt x="28410" y="76320"/>
                </a:lnTo>
                <a:lnTo>
                  <a:pt x="28400" y="76320"/>
                </a:lnTo>
                <a:lnTo>
                  <a:pt x="28400" y="76330"/>
                </a:lnTo>
                <a:lnTo>
                  <a:pt x="28400" y="76340"/>
                </a:lnTo>
                <a:lnTo>
                  <a:pt x="28410" y="76340"/>
                </a:lnTo>
                <a:lnTo>
                  <a:pt x="28410" y="76350"/>
                </a:lnTo>
                <a:lnTo>
                  <a:pt x="28410" y="76360"/>
                </a:lnTo>
                <a:lnTo>
                  <a:pt x="28410" y="76370"/>
                </a:lnTo>
                <a:lnTo>
                  <a:pt x="28410" y="76380"/>
                </a:lnTo>
                <a:lnTo>
                  <a:pt x="28410" y="76490"/>
                </a:lnTo>
                <a:lnTo>
                  <a:pt x="28410" y="76720"/>
                </a:lnTo>
                <a:lnTo>
                  <a:pt x="28370" y="76760"/>
                </a:lnTo>
                <a:lnTo>
                  <a:pt x="28370" y="76770"/>
                </a:lnTo>
                <a:lnTo>
                  <a:pt x="28350" y="76780"/>
                </a:lnTo>
                <a:lnTo>
                  <a:pt x="28330" y="76810"/>
                </a:lnTo>
                <a:lnTo>
                  <a:pt x="28340" y="76880"/>
                </a:lnTo>
                <a:lnTo>
                  <a:pt x="28340" y="76920"/>
                </a:lnTo>
                <a:lnTo>
                  <a:pt x="28350" y="76960"/>
                </a:lnTo>
                <a:lnTo>
                  <a:pt x="28350" y="76990"/>
                </a:lnTo>
                <a:lnTo>
                  <a:pt x="28360" y="77090"/>
                </a:lnTo>
                <a:lnTo>
                  <a:pt x="28380" y="77200"/>
                </a:lnTo>
                <a:lnTo>
                  <a:pt x="28290" y="77280"/>
                </a:lnTo>
                <a:lnTo>
                  <a:pt x="28150" y="77230"/>
                </a:lnTo>
                <a:lnTo>
                  <a:pt x="28000" y="77160"/>
                </a:lnTo>
                <a:lnTo>
                  <a:pt x="27940" y="77030"/>
                </a:lnTo>
                <a:lnTo>
                  <a:pt x="27930" y="77010"/>
                </a:lnTo>
                <a:lnTo>
                  <a:pt x="27890" y="76900"/>
                </a:lnTo>
                <a:lnTo>
                  <a:pt x="27880" y="76870"/>
                </a:lnTo>
                <a:lnTo>
                  <a:pt x="27870" y="76870"/>
                </a:lnTo>
                <a:lnTo>
                  <a:pt x="27860" y="76870"/>
                </a:lnTo>
                <a:lnTo>
                  <a:pt x="27850" y="76870"/>
                </a:lnTo>
                <a:lnTo>
                  <a:pt x="27850" y="76860"/>
                </a:lnTo>
                <a:lnTo>
                  <a:pt x="27840" y="76860"/>
                </a:lnTo>
                <a:lnTo>
                  <a:pt x="27830" y="76860"/>
                </a:lnTo>
                <a:lnTo>
                  <a:pt x="27830" y="76850"/>
                </a:lnTo>
                <a:lnTo>
                  <a:pt x="27820" y="76840"/>
                </a:lnTo>
                <a:lnTo>
                  <a:pt x="27810" y="76840"/>
                </a:lnTo>
                <a:lnTo>
                  <a:pt x="27800" y="76830"/>
                </a:lnTo>
                <a:lnTo>
                  <a:pt x="27790" y="76820"/>
                </a:lnTo>
                <a:lnTo>
                  <a:pt x="27780" y="76820"/>
                </a:lnTo>
                <a:lnTo>
                  <a:pt x="27780" y="76810"/>
                </a:lnTo>
                <a:lnTo>
                  <a:pt x="27770" y="76800"/>
                </a:lnTo>
                <a:lnTo>
                  <a:pt x="27760" y="76800"/>
                </a:lnTo>
                <a:lnTo>
                  <a:pt x="27760" y="76790"/>
                </a:lnTo>
                <a:lnTo>
                  <a:pt x="27750" y="76790"/>
                </a:lnTo>
                <a:lnTo>
                  <a:pt x="27750" y="76780"/>
                </a:lnTo>
                <a:lnTo>
                  <a:pt x="27740" y="76760"/>
                </a:lnTo>
                <a:lnTo>
                  <a:pt x="27730" y="76760"/>
                </a:lnTo>
                <a:lnTo>
                  <a:pt x="27720" y="76760"/>
                </a:lnTo>
                <a:lnTo>
                  <a:pt x="27710" y="76760"/>
                </a:lnTo>
                <a:lnTo>
                  <a:pt x="27700" y="76760"/>
                </a:lnTo>
                <a:lnTo>
                  <a:pt x="27680" y="76780"/>
                </a:lnTo>
                <a:lnTo>
                  <a:pt x="27680" y="76790"/>
                </a:lnTo>
                <a:lnTo>
                  <a:pt x="27680" y="76800"/>
                </a:lnTo>
                <a:lnTo>
                  <a:pt x="27670" y="76820"/>
                </a:lnTo>
                <a:lnTo>
                  <a:pt x="27670" y="76840"/>
                </a:lnTo>
                <a:lnTo>
                  <a:pt x="27680" y="76860"/>
                </a:lnTo>
                <a:lnTo>
                  <a:pt x="27680" y="76870"/>
                </a:lnTo>
                <a:lnTo>
                  <a:pt x="27690" y="76880"/>
                </a:lnTo>
                <a:lnTo>
                  <a:pt x="27690" y="76890"/>
                </a:lnTo>
                <a:lnTo>
                  <a:pt x="27690" y="76910"/>
                </a:lnTo>
                <a:lnTo>
                  <a:pt x="27700" y="76920"/>
                </a:lnTo>
                <a:lnTo>
                  <a:pt x="27650" y="76920"/>
                </a:lnTo>
                <a:lnTo>
                  <a:pt x="27630" y="76920"/>
                </a:lnTo>
                <a:lnTo>
                  <a:pt x="27600" y="76930"/>
                </a:lnTo>
                <a:lnTo>
                  <a:pt x="27590" y="76940"/>
                </a:lnTo>
                <a:lnTo>
                  <a:pt x="27570" y="76940"/>
                </a:lnTo>
                <a:lnTo>
                  <a:pt x="27550" y="76950"/>
                </a:lnTo>
                <a:lnTo>
                  <a:pt x="27540" y="76940"/>
                </a:lnTo>
                <a:lnTo>
                  <a:pt x="27520" y="76940"/>
                </a:lnTo>
                <a:lnTo>
                  <a:pt x="27510" y="76940"/>
                </a:lnTo>
                <a:lnTo>
                  <a:pt x="27490" y="76940"/>
                </a:lnTo>
                <a:lnTo>
                  <a:pt x="27490" y="76930"/>
                </a:lnTo>
                <a:lnTo>
                  <a:pt x="27490" y="76920"/>
                </a:lnTo>
                <a:lnTo>
                  <a:pt x="27490" y="76910"/>
                </a:lnTo>
                <a:lnTo>
                  <a:pt x="27500" y="76900"/>
                </a:lnTo>
                <a:lnTo>
                  <a:pt x="27500" y="76890"/>
                </a:lnTo>
                <a:lnTo>
                  <a:pt x="27510" y="76880"/>
                </a:lnTo>
                <a:lnTo>
                  <a:pt x="27510" y="76870"/>
                </a:lnTo>
                <a:lnTo>
                  <a:pt x="27510" y="76860"/>
                </a:lnTo>
                <a:lnTo>
                  <a:pt x="27500" y="76850"/>
                </a:lnTo>
                <a:lnTo>
                  <a:pt x="27490" y="76850"/>
                </a:lnTo>
                <a:lnTo>
                  <a:pt x="27480" y="76840"/>
                </a:lnTo>
                <a:lnTo>
                  <a:pt x="27490" y="76840"/>
                </a:lnTo>
                <a:lnTo>
                  <a:pt x="27480" y="76830"/>
                </a:lnTo>
                <a:lnTo>
                  <a:pt x="27490" y="76820"/>
                </a:lnTo>
                <a:lnTo>
                  <a:pt x="27490" y="76810"/>
                </a:lnTo>
                <a:lnTo>
                  <a:pt x="27480" y="76810"/>
                </a:lnTo>
                <a:lnTo>
                  <a:pt x="27480" y="76800"/>
                </a:lnTo>
                <a:lnTo>
                  <a:pt x="27480" y="76790"/>
                </a:lnTo>
                <a:lnTo>
                  <a:pt x="27480" y="76780"/>
                </a:lnTo>
                <a:lnTo>
                  <a:pt x="27480" y="76770"/>
                </a:lnTo>
                <a:lnTo>
                  <a:pt x="27490" y="76770"/>
                </a:lnTo>
                <a:lnTo>
                  <a:pt x="27490" y="76760"/>
                </a:lnTo>
                <a:lnTo>
                  <a:pt x="27500" y="76760"/>
                </a:lnTo>
                <a:lnTo>
                  <a:pt x="27510" y="76760"/>
                </a:lnTo>
                <a:lnTo>
                  <a:pt x="27510" y="76770"/>
                </a:lnTo>
                <a:lnTo>
                  <a:pt x="27520" y="76770"/>
                </a:lnTo>
                <a:lnTo>
                  <a:pt x="27530" y="76770"/>
                </a:lnTo>
                <a:lnTo>
                  <a:pt x="27540" y="76770"/>
                </a:lnTo>
                <a:lnTo>
                  <a:pt x="27540" y="76760"/>
                </a:lnTo>
                <a:lnTo>
                  <a:pt x="27550" y="76690"/>
                </a:lnTo>
                <a:lnTo>
                  <a:pt x="27560" y="76660"/>
                </a:lnTo>
                <a:lnTo>
                  <a:pt x="27570" y="76630"/>
                </a:lnTo>
                <a:lnTo>
                  <a:pt x="27580" y="76630"/>
                </a:lnTo>
                <a:lnTo>
                  <a:pt x="27590" y="76600"/>
                </a:lnTo>
                <a:lnTo>
                  <a:pt x="27590" y="76590"/>
                </a:lnTo>
                <a:lnTo>
                  <a:pt x="27590" y="76570"/>
                </a:lnTo>
                <a:lnTo>
                  <a:pt x="27610" y="76500"/>
                </a:lnTo>
                <a:lnTo>
                  <a:pt x="27610" y="76490"/>
                </a:lnTo>
                <a:lnTo>
                  <a:pt x="27620" y="76470"/>
                </a:lnTo>
                <a:lnTo>
                  <a:pt x="27630" y="76430"/>
                </a:lnTo>
                <a:lnTo>
                  <a:pt x="27640" y="76400"/>
                </a:lnTo>
                <a:lnTo>
                  <a:pt x="27650" y="76360"/>
                </a:lnTo>
                <a:lnTo>
                  <a:pt x="27660" y="76340"/>
                </a:lnTo>
                <a:lnTo>
                  <a:pt x="27670" y="76310"/>
                </a:lnTo>
                <a:lnTo>
                  <a:pt x="27680" y="76280"/>
                </a:lnTo>
                <a:lnTo>
                  <a:pt x="27690" y="76280"/>
                </a:lnTo>
                <a:lnTo>
                  <a:pt x="27700" y="76290"/>
                </a:lnTo>
                <a:lnTo>
                  <a:pt x="27700" y="76300"/>
                </a:lnTo>
                <a:lnTo>
                  <a:pt x="27700" y="76310"/>
                </a:lnTo>
                <a:lnTo>
                  <a:pt x="27710" y="76320"/>
                </a:lnTo>
                <a:lnTo>
                  <a:pt x="27720" y="76330"/>
                </a:lnTo>
                <a:lnTo>
                  <a:pt x="27720" y="76340"/>
                </a:lnTo>
                <a:lnTo>
                  <a:pt x="27720" y="76360"/>
                </a:lnTo>
                <a:lnTo>
                  <a:pt x="27730" y="76360"/>
                </a:lnTo>
                <a:lnTo>
                  <a:pt x="27730" y="76370"/>
                </a:lnTo>
                <a:lnTo>
                  <a:pt x="27740" y="76380"/>
                </a:lnTo>
                <a:lnTo>
                  <a:pt x="27750" y="76390"/>
                </a:lnTo>
                <a:lnTo>
                  <a:pt x="27760" y="76390"/>
                </a:lnTo>
                <a:lnTo>
                  <a:pt x="27770" y="76390"/>
                </a:lnTo>
                <a:lnTo>
                  <a:pt x="27780" y="76390"/>
                </a:lnTo>
                <a:lnTo>
                  <a:pt x="27790" y="76390"/>
                </a:lnTo>
                <a:lnTo>
                  <a:pt x="27800" y="76390"/>
                </a:lnTo>
                <a:lnTo>
                  <a:pt x="27800" y="76400"/>
                </a:lnTo>
                <a:lnTo>
                  <a:pt x="27810" y="76400"/>
                </a:lnTo>
                <a:lnTo>
                  <a:pt x="27820" y="76390"/>
                </a:lnTo>
                <a:lnTo>
                  <a:pt x="27820" y="76380"/>
                </a:lnTo>
                <a:lnTo>
                  <a:pt x="27830" y="76380"/>
                </a:lnTo>
                <a:lnTo>
                  <a:pt x="27840" y="76380"/>
                </a:lnTo>
                <a:lnTo>
                  <a:pt x="27840" y="76370"/>
                </a:lnTo>
                <a:lnTo>
                  <a:pt x="27850" y="76360"/>
                </a:lnTo>
                <a:lnTo>
                  <a:pt x="27850" y="76350"/>
                </a:lnTo>
                <a:lnTo>
                  <a:pt x="27850" y="76340"/>
                </a:lnTo>
                <a:lnTo>
                  <a:pt x="27850" y="76330"/>
                </a:lnTo>
                <a:lnTo>
                  <a:pt x="27850" y="76320"/>
                </a:lnTo>
                <a:lnTo>
                  <a:pt x="27840" y="76310"/>
                </a:lnTo>
                <a:lnTo>
                  <a:pt x="27830" y="76320"/>
                </a:lnTo>
                <a:lnTo>
                  <a:pt x="27830" y="76310"/>
                </a:lnTo>
                <a:lnTo>
                  <a:pt x="27840" y="76310"/>
                </a:lnTo>
                <a:lnTo>
                  <a:pt x="27840" y="76300"/>
                </a:lnTo>
                <a:lnTo>
                  <a:pt x="27830" y="76300"/>
                </a:lnTo>
                <a:lnTo>
                  <a:pt x="27900" y="76280"/>
                </a:lnTo>
                <a:lnTo>
                  <a:pt x="27910" y="76280"/>
                </a:lnTo>
                <a:lnTo>
                  <a:pt x="27920" y="76280"/>
                </a:lnTo>
                <a:lnTo>
                  <a:pt x="27940" y="76280"/>
                </a:lnTo>
                <a:lnTo>
                  <a:pt x="27960" y="76280"/>
                </a:lnTo>
                <a:lnTo>
                  <a:pt x="27990" y="76280"/>
                </a:lnTo>
                <a:lnTo>
                  <a:pt x="28010" y="76280"/>
                </a:lnTo>
                <a:lnTo>
                  <a:pt x="28030" y="76280"/>
                </a:lnTo>
                <a:lnTo>
                  <a:pt x="28060" y="76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