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Kayes"/>
          <p:cNvSpPr/>
          <p:nvPr/>
        </p:nvSpPr>
        <p:spPr>
          <a:xfrm>
            <a:off x="3494288" y="1325880"/>
            <a:ext cx="5203119" cy="4937760"/>
          </a:xfrm>
          <a:custGeom>
            <a:avLst/>
            <a:gdLst/>
            <a:ahLst/>
            <a:cxnLst/>
            <a:rect l="0" t="0" r="100000" b="94900"/>
            <a:pathLst>
              <a:path w="100000" h="94900">
                <a:moveTo>
                  <a:pt x="21660" y="60260"/>
                </a:moveTo>
                <a:lnTo>
                  <a:pt x="21670" y="60270"/>
                </a:lnTo>
                <a:lnTo>
                  <a:pt x="21670" y="60280"/>
                </a:lnTo>
                <a:lnTo>
                  <a:pt x="21740" y="60410"/>
                </a:lnTo>
                <a:lnTo>
                  <a:pt x="22010" y="60630"/>
                </a:lnTo>
                <a:lnTo>
                  <a:pt x="22070" y="60680"/>
                </a:lnTo>
                <a:lnTo>
                  <a:pt x="22310" y="60860"/>
                </a:lnTo>
                <a:lnTo>
                  <a:pt x="22470" y="61050"/>
                </a:lnTo>
                <a:lnTo>
                  <a:pt x="23240" y="61440"/>
                </a:lnTo>
                <a:lnTo>
                  <a:pt x="23340" y="61550"/>
                </a:lnTo>
                <a:lnTo>
                  <a:pt x="23490" y="61720"/>
                </a:lnTo>
                <a:lnTo>
                  <a:pt x="23540" y="61850"/>
                </a:lnTo>
                <a:lnTo>
                  <a:pt x="23580" y="62300"/>
                </a:lnTo>
                <a:lnTo>
                  <a:pt x="23930" y="63070"/>
                </a:lnTo>
                <a:lnTo>
                  <a:pt x="24190" y="63220"/>
                </a:lnTo>
                <a:lnTo>
                  <a:pt x="24780" y="63250"/>
                </a:lnTo>
                <a:lnTo>
                  <a:pt x="25130" y="63330"/>
                </a:lnTo>
                <a:lnTo>
                  <a:pt x="25210" y="63450"/>
                </a:lnTo>
                <a:lnTo>
                  <a:pt x="25310" y="63820"/>
                </a:lnTo>
                <a:lnTo>
                  <a:pt x="25280" y="64320"/>
                </a:lnTo>
                <a:lnTo>
                  <a:pt x="25250" y="64640"/>
                </a:lnTo>
                <a:lnTo>
                  <a:pt x="25330" y="64940"/>
                </a:lnTo>
                <a:lnTo>
                  <a:pt x="25930" y="65260"/>
                </a:lnTo>
                <a:lnTo>
                  <a:pt x="26270" y="65510"/>
                </a:lnTo>
                <a:lnTo>
                  <a:pt x="26620" y="65850"/>
                </a:lnTo>
                <a:lnTo>
                  <a:pt x="27020" y="65950"/>
                </a:lnTo>
                <a:lnTo>
                  <a:pt x="27100" y="66040"/>
                </a:lnTo>
                <a:lnTo>
                  <a:pt x="27080" y="66210"/>
                </a:lnTo>
                <a:lnTo>
                  <a:pt x="27040" y="66340"/>
                </a:lnTo>
                <a:lnTo>
                  <a:pt x="27110" y="66690"/>
                </a:lnTo>
                <a:lnTo>
                  <a:pt x="27180" y="66780"/>
                </a:lnTo>
                <a:lnTo>
                  <a:pt x="27200" y="66880"/>
                </a:lnTo>
                <a:lnTo>
                  <a:pt x="27030" y="66990"/>
                </a:lnTo>
                <a:lnTo>
                  <a:pt x="26670" y="67040"/>
                </a:lnTo>
                <a:lnTo>
                  <a:pt x="26430" y="67080"/>
                </a:lnTo>
                <a:lnTo>
                  <a:pt x="26130" y="67020"/>
                </a:lnTo>
                <a:lnTo>
                  <a:pt x="25730" y="67070"/>
                </a:lnTo>
                <a:lnTo>
                  <a:pt x="25480" y="67120"/>
                </a:lnTo>
                <a:lnTo>
                  <a:pt x="25320" y="67100"/>
                </a:lnTo>
                <a:lnTo>
                  <a:pt x="25170" y="66960"/>
                </a:lnTo>
                <a:lnTo>
                  <a:pt x="25010" y="66650"/>
                </a:lnTo>
                <a:lnTo>
                  <a:pt x="24890" y="66530"/>
                </a:lnTo>
                <a:lnTo>
                  <a:pt x="24780" y="66460"/>
                </a:lnTo>
                <a:lnTo>
                  <a:pt x="24670" y="66530"/>
                </a:lnTo>
                <a:lnTo>
                  <a:pt x="24520" y="66770"/>
                </a:lnTo>
                <a:lnTo>
                  <a:pt x="24340" y="67030"/>
                </a:lnTo>
                <a:lnTo>
                  <a:pt x="24120" y="67090"/>
                </a:lnTo>
                <a:lnTo>
                  <a:pt x="23940" y="67180"/>
                </a:lnTo>
                <a:lnTo>
                  <a:pt x="23520" y="67150"/>
                </a:lnTo>
                <a:lnTo>
                  <a:pt x="23490" y="67180"/>
                </a:lnTo>
                <a:lnTo>
                  <a:pt x="23430" y="67220"/>
                </a:lnTo>
                <a:lnTo>
                  <a:pt x="23430" y="67230"/>
                </a:lnTo>
                <a:lnTo>
                  <a:pt x="23420" y="67240"/>
                </a:lnTo>
                <a:lnTo>
                  <a:pt x="23400" y="67270"/>
                </a:lnTo>
                <a:lnTo>
                  <a:pt x="23410" y="67280"/>
                </a:lnTo>
                <a:lnTo>
                  <a:pt x="23430" y="67290"/>
                </a:lnTo>
                <a:lnTo>
                  <a:pt x="23480" y="67290"/>
                </a:lnTo>
                <a:lnTo>
                  <a:pt x="23530" y="67290"/>
                </a:lnTo>
                <a:lnTo>
                  <a:pt x="23560" y="67310"/>
                </a:lnTo>
                <a:lnTo>
                  <a:pt x="23550" y="67390"/>
                </a:lnTo>
                <a:lnTo>
                  <a:pt x="23540" y="67430"/>
                </a:lnTo>
                <a:lnTo>
                  <a:pt x="23600" y="67480"/>
                </a:lnTo>
                <a:lnTo>
                  <a:pt x="23630" y="67530"/>
                </a:lnTo>
                <a:lnTo>
                  <a:pt x="23620" y="67590"/>
                </a:lnTo>
                <a:lnTo>
                  <a:pt x="23680" y="67650"/>
                </a:lnTo>
                <a:lnTo>
                  <a:pt x="23750" y="67650"/>
                </a:lnTo>
                <a:lnTo>
                  <a:pt x="23760" y="67670"/>
                </a:lnTo>
                <a:lnTo>
                  <a:pt x="23750" y="67730"/>
                </a:lnTo>
                <a:lnTo>
                  <a:pt x="23760" y="67780"/>
                </a:lnTo>
                <a:lnTo>
                  <a:pt x="23760" y="67840"/>
                </a:lnTo>
                <a:lnTo>
                  <a:pt x="23760" y="67860"/>
                </a:lnTo>
                <a:lnTo>
                  <a:pt x="23730" y="67970"/>
                </a:lnTo>
                <a:lnTo>
                  <a:pt x="23760" y="68040"/>
                </a:lnTo>
                <a:lnTo>
                  <a:pt x="23770" y="68070"/>
                </a:lnTo>
                <a:lnTo>
                  <a:pt x="23780" y="68180"/>
                </a:lnTo>
                <a:lnTo>
                  <a:pt x="23800" y="68210"/>
                </a:lnTo>
                <a:lnTo>
                  <a:pt x="23770" y="68220"/>
                </a:lnTo>
                <a:lnTo>
                  <a:pt x="23730" y="68230"/>
                </a:lnTo>
                <a:lnTo>
                  <a:pt x="23700" y="68260"/>
                </a:lnTo>
                <a:lnTo>
                  <a:pt x="23690" y="68270"/>
                </a:lnTo>
                <a:lnTo>
                  <a:pt x="23670" y="68270"/>
                </a:lnTo>
                <a:lnTo>
                  <a:pt x="23660" y="68270"/>
                </a:lnTo>
                <a:lnTo>
                  <a:pt x="23630" y="68230"/>
                </a:lnTo>
                <a:lnTo>
                  <a:pt x="23570" y="68190"/>
                </a:lnTo>
                <a:lnTo>
                  <a:pt x="23520" y="68180"/>
                </a:lnTo>
                <a:lnTo>
                  <a:pt x="23410" y="68160"/>
                </a:lnTo>
                <a:lnTo>
                  <a:pt x="23390" y="68170"/>
                </a:lnTo>
                <a:lnTo>
                  <a:pt x="23380" y="68180"/>
                </a:lnTo>
                <a:lnTo>
                  <a:pt x="23360" y="68210"/>
                </a:lnTo>
                <a:lnTo>
                  <a:pt x="23390" y="68270"/>
                </a:lnTo>
                <a:lnTo>
                  <a:pt x="23400" y="68300"/>
                </a:lnTo>
                <a:lnTo>
                  <a:pt x="23400" y="68380"/>
                </a:lnTo>
                <a:lnTo>
                  <a:pt x="23400" y="68430"/>
                </a:lnTo>
                <a:lnTo>
                  <a:pt x="23440" y="68540"/>
                </a:lnTo>
                <a:lnTo>
                  <a:pt x="23440" y="68550"/>
                </a:lnTo>
                <a:lnTo>
                  <a:pt x="23430" y="68570"/>
                </a:lnTo>
                <a:lnTo>
                  <a:pt x="23400" y="68560"/>
                </a:lnTo>
                <a:lnTo>
                  <a:pt x="23390" y="68560"/>
                </a:lnTo>
                <a:lnTo>
                  <a:pt x="23390" y="68570"/>
                </a:lnTo>
                <a:lnTo>
                  <a:pt x="23350" y="68610"/>
                </a:lnTo>
                <a:lnTo>
                  <a:pt x="23330" y="68620"/>
                </a:lnTo>
                <a:lnTo>
                  <a:pt x="23300" y="68620"/>
                </a:lnTo>
                <a:lnTo>
                  <a:pt x="23280" y="68620"/>
                </a:lnTo>
                <a:lnTo>
                  <a:pt x="23280" y="68630"/>
                </a:lnTo>
                <a:lnTo>
                  <a:pt x="23270" y="68640"/>
                </a:lnTo>
                <a:lnTo>
                  <a:pt x="23270" y="68660"/>
                </a:lnTo>
                <a:lnTo>
                  <a:pt x="23330" y="68710"/>
                </a:lnTo>
                <a:lnTo>
                  <a:pt x="23260" y="68790"/>
                </a:lnTo>
                <a:lnTo>
                  <a:pt x="23230" y="68810"/>
                </a:lnTo>
                <a:lnTo>
                  <a:pt x="23210" y="68800"/>
                </a:lnTo>
                <a:lnTo>
                  <a:pt x="23170" y="68800"/>
                </a:lnTo>
                <a:lnTo>
                  <a:pt x="23170" y="68810"/>
                </a:lnTo>
                <a:lnTo>
                  <a:pt x="23170" y="68820"/>
                </a:lnTo>
                <a:lnTo>
                  <a:pt x="23180" y="68850"/>
                </a:lnTo>
                <a:lnTo>
                  <a:pt x="23200" y="68870"/>
                </a:lnTo>
                <a:lnTo>
                  <a:pt x="23190" y="68940"/>
                </a:lnTo>
                <a:lnTo>
                  <a:pt x="23210" y="68950"/>
                </a:lnTo>
                <a:lnTo>
                  <a:pt x="23250" y="69020"/>
                </a:lnTo>
                <a:lnTo>
                  <a:pt x="23270" y="69020"/>
                </a:lnTo>
                <a:lnTo>
                  <a:pt x="23280" y="69020"/>
                </a:lnTo>
                <a:lnTo>
                  <a:pt x="23310" y="69040"/>
                </a:lnTo>
                <a:lnTo>
                  <a:pt x="23300" y="69010"/>
                </a:lnTo>
                <a:lnTo>
                  <a:pt x="23290" y="69000"/>
                </a:lnTo>
                <a:lnTo>
                  <a:pt x="23320" y="68990"/>
                </a:lnTo>
                <a:lnTo>
                  <a:pt x="23360" y="69010"/>
                </a:lnTo>
                <a:lnTo>
                  <a:pt x="23380" y="69000"/>
                </a:lnTo>
                <a:lnTo>
                  <a:pt x="23390" y="69100"/>
                </a:lnTo>
                <a:lnTo>
                  <a:pt x="23430" y="69130"/>
                </a:lnTo>
                <a:lnTo>
                  <a:pt x="23490" y="69160"/>
                </a:lnTo>
                <a:lnTo>
                  <a:pt x="23530" y="69180"/>
                </a:lnTo>
                <a:lnTo>
                  <a:pt x="23540" y="69170"/>
                </a:lnTo>
                <a:lnTo>
                  <a:pt x="23560" y="69150"/>
                </a:lnTo>
                <a:lnTo>
                  <a:pt x="23590" y="69170"/>
                </a:lnTo>
                <a:lnTo>
                  <a:pt x="23590" y="69230"/>
                </a:lnTo>
                <a:lnTo>
                  <a:pt x="23610" y="69270"/>
                </a:lnTo>
                <a:lnTo>
                  <a:pt x="23640" y="69280"/>
                </a:lnTo>
                <a:lnTo>
                  <a:pt x="23660" y="69320"/>
                </a:lnTo>
                <a:lnTo>
                  <a:pt x="23630" y="69350"/>
                </a:lnTo>
                <a:lnTo>
                  <a:pt x="23650" y="69360"/>
                </a:lnTo>
                <a:lnTo>
                  <a:pt x="23670" y="69370"/>
                </a:lnTo>
                <a:lnTo>
                  <a:pt x="23740" y="69360"/>
                </a:lnTo>
                <a:lnTo>
                  <a:pt x="23770" y="69330"/>
                </a:lnTo>
                <a:lnTo>
                  <a:pt x="23800" y="69310"/>
                </a:lnTo>
                <a:lnTo>
                  <a:pt x="23790" y="69280"/>
                </a:lnTo>
                <a:lnTo>
                  <a:pt x="23800" y="69270"/>
                </a:lnTo>
                <a:lnTo>
                  <a:pt x="23810" y="69270"/>
                </a:lnTo>
                <a:lnTo>
                  <a:pt x="23830" y="69270"/>
                </a:lnTo>
                <a:lnTo>
                  <a:pt x="23850" y="69280"/>
                </a:lnTo>
                <a:lnTo>
                  <a:pt x="23840" y="69300"/>
                </a:lnTo>
                <a:lnTo>
                  <a:pt x="23800" y="69350"/>
                </a:lnTo>
                <a:lnTo>
                  <a:pt x="23790" y="69380"/>
                </a:lnTo>
                <a:lnTo>
                  <a:pt x="23830" y="69390"/>
                </a:lnTo>
                <a:lnTo>
                  <a:pt x="23860" y="69420"/>
                </a:lnTo>
                <a:lnTo>
                  <a:pt x="23870" y="69470"/>
                </a:lnTo>
                <a:lnTo>
                  <a:pt x="23850" y="69500"/>
                </a:lnTo>
                <a:lnTo>
                  <a:pt x="23870" y="69530"/>
                </a:lnTo>
                <a:lnTo>
                  <a:pt x="23880" y="69540"/>
                </a:lnTo>
                <a:lnTo>
                  <a:pt x="23950" y="69530"/>
                </a:lnTo>
                <a:lnTo>
                  <a:pt x="23980" y="69540"/>
                </a:lnTo>
                <a:lnTo>
                  <a:pt x="23990" y="69570"/>
                </a:lnTo>
                <a:lnTo>
                  <a:pt x="24000" y="69580"/>
                </a:lnTo>
                <a:lnTo>
                  <a:pt x="24010" y="69670"/>
                </a:lnTo>
                <a:lnTo>
                  <a:pt x="24020" y="69670"/>
                </a:lnTo>
                <a:lnTo>
                  <a:pt x="24050" y="69670"/>
                </a:lnTo>
                <a:lnTo>
                  <a:pt x="24050" y="69700"/>
                </a:lnTo>
                <a:lnTo>
                  <a:pt x="24080" y="69690"/>
                </a:lnTo>
                <a:lnTo>
                  <a:pt x="24120" y="69710"/>
                </a:lnTo>
                <a:lnTo>
                  <a:pt x="24130" y="69710"/>
                </a:lnTo>
                <a:lnTo>
                  <a:pt x="24200" y="69690"/>
                </a:lnTo>
                <a:lnTo>
                  <a:pt x="24250" y="69660"/>
                </a:lnTo>
                <a:lnTo>
                  <a:pt x="24270" y="69640"/>
                </a:lnTo>
                <a:lnTo>
                  <a:pt x="24270" y="69620"/>
                </a:lnTo>
                <a:lnTo>
                  <a:pt x="24290" y="69620"/>
                </a:lnTo>
                <a:lnTo>
                  <a:pt x="24300" y="69620"/>
                </a:lnTo>
                <a:lnTo>
                  <a:pt x="24330" y="69650"/>
                </a:lnTo>
                <a:lnTo>
                  <a:pt x="24360" y="69680"/>
                </a:lnTo>
                <a:lnTo>
                  <a:pt x="24420" y="69720"/>
                </a:lnTo>
                <a:lnTo>
                  <a:pt x="24440" y="69760"/>
                </a:lnTo>
                <a:lnTo>
                  <a:pt x="24450" y="69770"/>
                </a:lnTo>
                <a:lnTo>
                  <a:pt x="24510" y="69750"/>
                </a:lnTo>
                <a:lnTo>
                  <a:pt x="24540" y="69740"/>
                </a:lnTo>
                <a:lnTo>
                  <a:pt x="24610" y="69740"/>
                </a:lnTo>
                <a:lnTo>
                  <a:pt x="24650" y="69700"/>
                </a:lnTo>
                <a:lnTo>
                  <a:pt x="24700" y="69660"/>
                </a:lnTo>
                <a:lnTo>
                  <a:pt x="24700" y="69630"/>
                </a:lnTo>
                <a:lnTo>
                  <a:pt x="24770" y="69590"/>
                </a:lnTo>
                <a:lnTo>
                  <a:pt x="24770" y="69570"/>
                </a:lnTo>
                <a:lnTo>
                  <a:pt x="24740" y="69550"/>
                </a:lnTo>
                <a:lnTo>
                  <a:pt x="24720" y="69560"/>
                </a:lnTo>
                <a:lnTo>
                  <a:pt x="24680" y="69580"/>
                </a:lnTo>
                <a:lnTo>
                  <a:pt x="24620" y="69590"/>
                </a:lnTo>
                <a:lnTo>
                  <a:pt x="24610" y="69590"/>
                </a:lnTo>
                <a:lnTo>
                  <a:pt x="24620" y="69490"/>
                </a:lnTo>
                <a:lnTo>
                  <a:pt x="24640" y="69470"/>
                </a:lnTo>
                <a:lnTo>
                  <a:pt x="24700" y="69440"/>
                </a:lnTo>
                <a:lnTo>
                  <a:pt x="24750" y="69420"/>
                </a:lnTo>
                <a:lnTo>
                  <a:pt x="24780" y="69340"/>
                </a:lnTo>
                <a:lnTo>
                  <a:pt x="24760" y="69310"/>
                </a:lnTo>
                <a:lnTo>
                  <a:pt x="24760" y="69280"/>
                </a:lnTo>
                <a:lnTo>
                  <a:pt x="24700" y="69240"/>
                </a:lnTo>
                <a:lnTo>
                  <a:pt x="24670" y="69220"/>
                </a:lnTo>
                <a:lnTo>
                  <a:pt x="24700" y="69200"/>
                </a:lnTo>
                <a:lnTo>
                  <a:pt x="24760" y="69190"/>
                </a:lnTo>
                <a:lnTo>
                  <a:pt x="24800" y="69160"/>
                </a:lnTo>
                <a:lnTo>
                  <a:pt x="24830" y="69080"/>
                </a:lnTo>
                <a:lnTo>
                  <a:pt x="24870" y="69050"/>
                </a:lnTo>
                <a:lnTo>
                  <a:pt x="24930" y="69060"/>
                </a:lnTo>
                <a:lnTo>
                  <a:pt x="24990" y="69030"/>
                </a:lnTo>
                <a:lnTo>
                  <a:pt x="25030" y="69050"/>
                </a:lnTo>
                <a:lnTo>
                  <a:pt x="25090" y="69100"/>
                </a:lnTo>
                <a:lnTo>
                  <a:pt x="25100" y="69110"/>
                </a:lnTo>
                <a:lnTo>
                  <a:pt x="25120" y="69130"/>
                </a:lnTo>
                <a:lnTo>
                  <a:pt x="25220" y="69070"/>
                </a:lnTo>
                <a:lnTo>
                  <a:pt x="25240" y="69070"/>
                </a:lnTo>
                <a:lnTo>
                  <a:pt x="25250" y="69070"/>
                </a:lnTo>
                <a:lnTo>
                  <a:pt x="25280" y="69070"/>
                </a:lnTo>
                <a:lnTo>
                  <a:pt x="25300" y="69100"/>
                </a:lnTo>
                <a:lnTo>
                  <a:pt x="25310" y="69150"/>
                </a:lnTo>
                <a:lnTo>
                  <a:pt x="25310" y="69190"/>
                </a:lnTo>
                <a:lnTo>
                  <a:pt x="25340" y="69220"/>
                </a:lnTo>
                <a:lnTo>
                  <a:pt x="25370" y="69240"/>
                </a:lnTo>
                <a:lnTo>
                  <a:pt x="25410" y="69320"/>
                </a:lnTo>
                <a:lnTo>
                  <a:pt x="25430" y="69330"/>
                </a:lnTo>
                <a:lnTo>
                  <a:pt x="25400" y="69400"/>
                </a:lnTo>
                <a:lnTo>
                  <a:pt x="25390" y="69440"/>
                </a:lnTo>
                <a:lnTo>
                  <a:pt x="25410" y="69460"/>
                </a:lnTo>
                <a:lnTo>
                  <a:pt x="25450" y="69470"/>
                </a:lnTo>
                <a:lnTo>
                  <a:pt x="25500" y="69510"/>
                </a:lnTo>
                <a:lnTo>
                  <a:pt x="25530" y="69560"/>
                </a:lnTo>
                <a:lnTo>
                  <a:pt x="25510" y="69590"/>
                </a:lnTo>
                <a:lnTo>
                  <a:pt x="25510" y="69600"/>
                </a:lnTo>
                <a:lnTo>
                  <a:pt x="25470" y="69590"/>
                </a:lnTo>
                <a:lnTo>
                  <a:pt x="25460" y="69580"/>
                </a:lnTo>
                <a:lnTo>
                  <a:pt x="25410" y="69580"/>
                </a:lnTo>
                <a:lnTo>
                  <a:pt x="25390" y="69590"/>
                </a:lnTo>
                <a:lnTo>
                  <a:pt x="25410" y="69650"/>
                </a:lnTo>
                <a:lnTo>
                  <a:pt x="25430" y="69730"/>
                </a:lnTo>
                <a:lnTo>
                  <a:pt x="25450" y="69780"/>
                </a:lnTo>
                <a:lnTo>
                  <a:pt x="25420" y="69850"/>
                </a:lnTo>
                <a:lnTo>
                  <a:pt x="25370" y="69840"/>
                </a:lnTo>
                <a:lnTo>
                  <a:pt x="25360" y="69880"/>
                </a:lnTo>
                <a:lnTo>
                  <a:pt x="25380" y="69920"/>
                </a:lnTo>
                <a:lnTo>
                  <a:pt x="25350" y="69930"/>
                </a:lnTo>
                <a:lnTo>
                  <a:pt x="25300" y="69910"/>
                </a:lnTo>
                <a:lnTo>
                  <a:pt x="25270" y="69940"/>
                </a:lnTo>
                <a:lnTo>
                  <a:pt x="25260" y="69960"/>
                </a:lnTo>
                <a:lnTo>
                  <a:pt x="25280" y="70000"/>
                </a:lnTo>
                <a:lnTo>
                  <a:pt x="25250" y="70030"/>
                </a:lnTo>
                <a:lnTo>
                  <a:pt x="25200" y="70020"/>
                </a:lnTo>
                <a:lnTo>
                  <a:pt x="25180" y="70050"/>
                </a:lnTo>
                <a:lnTo>
                  <a:pt x="25170" y="70070"/>
                </a:lnTo>
                <a:lnTo>
                  <a:pt x="25170" y="70110"/>
                </a:lnTo>
                <a:lnTo>
                  <a:pt x="25200" y="70140"/>
                </a:lnTo>
                <a:lnTo>
                  <a:pt x="25210" y="70240"/>
                </a:lnTo>
                <a:lnTo>
                  <a:pt x="25190" y="70270"/>
                </a:lnTo>
                <a:lnTo>
                  <a:pt x="25150" y="70260"/>
                </a:lnTo>
                <a:lnTo>
                  <a:pt x="25120" y="70260"/>
                </a:lnTo>
                <a:lnTo>
                  <a:pt x="25130" y="70280"/>
                </a:lnTo>
                <a:lnTo>
                  <a:pt x="25100" y="70310"/>
                </a:lnTo>
                <a:lnTo>
                  <a:pt x="25070" y="70320"/>
                </a:lnTo>
                <a:lnTo>
                  <a:pt x="25040" y="70310"/>
                </a:lnTo>
                <a:lnTo>
                  <a:pt x="25020" y="70340"/>
                </a:lnTo>
                <a:lnTo>
                  <a:pt x="25000" y="70370"/>
                </a:lnTo>
                <a:lnTo>
                  <a:pt x="24990" y="70430"/>
                </a:lnTo>
                <a:lnTo>
                  <a:pt x="24950" y="70470"/>
                </a:lnTo>
                <a:lnTo>
                  <a:pt x="24910" y="70460"/>
                </a:lnTo>
                <a:lnTo>
                  <a:pt x="24920" y="70520"/>
                </a:lnTo>
                <a:lnTo>
                  <a:pt x="24890" y="70560"/>
                </a:lnTo>
                <a:lnTo>
                  <a:pt x="24860" y="70650"/>
                </a:lnTo>
                <a:lnTo>
                  <a:pt x="24870" y="70700"/>
                </a:lnTo>
                <a:lnTo>
                  <a:pt x="24850" y="70760"/>
                </a:lnTo>
                <a:lnTo>
                  <a:pt x="24860" y="70890"/>
                </a:lnTo>
                <a:lnTo>
                  <a:pt x="24890" y="70930"/>
                </a:lnTo>
                <a:lnTo>
                  <a:pt x="24890" y="71000"/>
                </a:lnTo>
                <a:lnTo>
                  <a:pt x="24890" y="71020"/>
                </a:lnTo>
                <a:lnTo>
                  <a:pt x="24880" y="71020"/>
                </a:lnTo>
                <a:lnTo>
                  <a:pt x="24910" y="71110"/>
                </a:lnTo>
                <a:lnTo>
                  <a:pt x="24940" y="71170"/>
                </a:lnTo>
                <a:lnTo>
                  <a:pt x="24940" y="71210"/>
                </a:lnTo>
                <a:lnTo>
                  <a:pt x="24900" y="71210"/>
                </a:lnTo>
                <a:lnTo>
                  <a:pt x="24840" y="71220"/>
                </a:lnTo>
                <a:lnTo>
                  <a:pt x="24850" y="71240"/>
                </a:lnTo>
                <a:lnTo>
                  <a:pt x="24870" y="71270"/>
                </a:lnTo>
                <a:lnTo>
                  <a:pt x="25030" y="71390"/>
                </a:lnTo>
                <a:lnTo>
                  <a:pt x="25080" y="71410"/>
                </a:lnTo>
                <a:lnTo>
                  <a:pt x="25110" y="71490"/>
                </a:lnTo>
                <a:lnTo>
                  <a:pt x="25100" y="71540"/>
                </a:lnTo>
                <a:lnTo>
                  <a:pt x="25140" y="71590"/>
                </a:lnTo>
                <a:lnTo>
                  <a:pt x="25180" y="71620"/>
                </a:lnTo>
                <a:lnTo>
                  <a:pt x="25200" y="71640"/>
                </a:lnTo>
                <a:lnTo>
                  <a:pt x="25280" y="71670"/>
                </a:lnTo>
                <a:lnTo>
                  <a:pt x="25290" y="71690"/>
                </a:lnTo>
                <a:lnTo>
                  <a:pt x="25310" y="71700"/>
                </a:lnTo>
                <a:lnTo>
                  <a:pt x="25340" y="71720"/>
                </a:lnTo>
                <a:lnTo>
                  <a:pt x="25310" y="71790"/>
                </a:lnTo>
                <a:lnTo>
                  <a:pt x="25360" y="71810"/>
                </a:lnTo>
                <a:lnTo>
                  <a:pt x="25370" y="71890"/>
                </a:lnTo>
                <a:lnTo>
                  <a:pt x="25350" y="71940"/>
                </a:lnTo>
                <a:lnTo>
                  <a:pt x="25410" y="71990"/>
                </a:lnTo>
                <a:lnTo>
                  <a:pt x="25430" y="72020"/>
                </a:lnTo>
                <a:lnTo>
                  <a:pt x="25380" y="72050"/>
                </a:lnTo>
                <a:lnTo>
                  <a:pt x="25380" y="72110"/>
                </a:lnTo>
                <a:lnTo>
                  <a:pt x="25380" y="72170"/>
                </a:lnTo>
                <a:lnTo>
                  <a:pt x="25400" y="72140"/>
                </a:lnTo>
                <a:lnTo>
                  <a:pt x="25440" y="72170"/>
                </a:lnTo>
                <a:lnTo>
                  <a:pt x="25430" y="72230"/>
                </a:lnTo>
                <a:lnTo>
                  <a:pt x="25310" y="72270"/>
                </a:lnTo>
                <a:lnTo>
                  <a:pt x="25290" y="72230"/>
                </a:lnTo>
                <a:lnTo>
                  <a:pt x="25250" y="72250"/>
                </a:lnTo>
                <a:lnTo>
                  <a:pt x="25230" y="72280"/>
                </a:lnTo>
                <a:lnTo>
                  <a:pt x="25210" y="72270"/>
                </a:lnTo>
                <a:lnTo>
                  <a:pt x="25180" y="72300"/>
                </a:lnTo>
                <a:lnTo>
                  <a:pt x="25140" y="72360"/>
                </a:lnTo>
                <a:lnTo>
                  <a:pt x="25100" y="72380"/>
                </a:lnTo>
                <a:lnTo>
                  <a:pt x="25090" y="72420"/>
                </a:lnTo>
                <a:lnTo>
                  <a:pt x="25120" y="72420"/>
                </a:lnTo>
                <a:lnTo>
                  <a:pt x="25150" y="72450"/>
                </a:lnTo>
                <a:lnTo>
                  <a:pt x="25150" y="72510"/>
                </a:lnTo>
                <a:lnTo>
                  <a:pt x="25160" y="72530"/>
                </a:lnTo>
                <a:lnTo>
                  <a:pt x="25160" y="72570"/>
                </a:lnTo>
                <a:lnTo>
                  <a:pt x="25140" y="72560"/>
                </a:lnTo>
                <a:lnTo>
                  <a:pt x="25070" y="72540"/>
                </a:lnTo>
                <a:lnTo>
                  <a:pt x="25050" y="72560"/>
                </a:lnTo>
                <a:lnTo>
                  <a:pt x="25060" y="72570"/>
                </a:lnTo>
                <a:lnTo>
                  <a:pt x="25070" y="72580"/>
                </a:lnTo>
                <a:lnTo>
                  <a:pt x="25090" y="72610"/>
                </a:lnTo>
                <a:lnTo>
                  <a:pt x="25070" y="72650"/>
                </a:lnTo>
                <a:lnTo>
                  <a:pt x="25080" y="72700"/>
                </a:lnTo>
                <a:lnTo>
                  <a:pt x="25050" y="72710"/>
                </a:lnTo>
                <a:lnTo>
                  <a:pt x="25020" y="72750"/>
                </a:lnTo>
                <a:lnTo>
                  <a:pt x="24980" y="72760"/>
                </a:lnTo>
                <a:lnTo>
                  <a:pt x="24950" y="72790"/>
                </a:lnTo>
                <a:lnTo>
                  <a:pt x="24970" y="72830"/>
                </a:lnTo>
                <a:lnTo>
                  <a:pt x="24990" y="72860"/>
                </a:lnTo>
                <a:lnTo>
                  <a:pt x="25010" y="72880"/>
                </a:lnTo>
                <a:lnTo>
                  <a:pt x="25050" y="72870"/>
                </a:lnTo>
                <a:lnTo>
                  <a:pt x="25040" y="72920"/>
                </a:lnTo>
                <a:lnTo>
                  <a:pt x="25030" y="72950"/>
                </a:lnTo>
                <a:lnTo>
                  <a:pt x="25000" y="72960"/>
                </a:lnTo>
                <a:lnTo>
                  <a:pt x="24950" y="72990"/>
                </a:lnTo>
                <a:lnTo>
                  <a:pt x="24950" y="73030"/>
                </a:lnTo>
                <a:lnTo>
                  <a:pt x="24990" y="73040"/>
                </a:lnTo>
                <a:lnTo>
                  <a:pt x="24980" y="73070"/>
                </a:lnTo>
                <a:lnTo>
                  <a:pt x="24960" y="73080"/>
                </a:lnTo>
                <a:lnTo>
                  <a:pt x="24910" y="73100"/>
                </a:lnTo>
                <a:lnTo>
                  <a:pt x="24880" y="73130"/>
                </a:lnTo>
                <a:lnTo>
                  <a:pt x="24860" y="73130"/>
                </a:lnTo>
                <a:lnTo>
                  <a:pt x="24870" y="73170"/>
                </a:lnTo>
                <a:lnTo>
                  <a:pt x="24850" y="73190"/>
                </a:lnTo>
                <a:lnTo>
                  <a:pt x="24830" y="73200"/>
                </a:lnTo>
                <a:lnTo>
                  <a:pt x="24790" y="73210"/>
                </a:lnTo>
                <a:lnTo>
                  <a:pt x="24800" y="73240"/>
                </a:lnTo>
                <a:lnTo>
                  <a:pt x="24780" y="73300"/>
                </a:lnTo>
                <a:lnTo>
                  <a:pt x="24750" y="73340"/>
                </a:lnTo>
                <a:lnTo>
                  <a:pt x="24750" y="73370"/>
                </a:lnTo>
                <a:lnTo>
                  <a:pt x="24760" y="73430"/>
                </a:lnTo>
                <a:lnTo>
                  <a:pt x="24740" y="73480"/>
                </a:lnTo>
                <a:lnTo>
                  <a:pt x="24730" y="73550"/>
                </a:lnTo>
                <a:lnTo>
                  <a:pt x="24700" y="73580"/>
                </a:lnTo>
                <a:lnTo>
                  <a:pt x="24750" y="73630"/>
                </a:lnTo>
                <a:lnTo>
                  <a:pt x="24750" y="73670"/>
                </a:lnTo>
                <a:lnTo>
                  <a:pt x="24780" y="73700"/>
                </a:lnTo>
                <a:lnTo>
                  <a:pt x="24780" y="73730"/>
                </a:lnTo>
                <a:lnTo>
                  <a:pt x="24760" y="73750"/>
                </a:lnTo>
                <a:lnTo>
                  <a:pt x="24760" y="73800"/>
                </a:lnTo>
                <a:lnTo>
                  <a:pt x="24710" y="73790"/>
                </a:lnTo>
                <a:lnTo>
                  <a:pt x="24680" y="73790"/>
                </a:lnTo>
                <a:lnTo>
                  <a:pt x="24660" y="73820"/>
                </a:lnTo>
                <a:lnTo>
                  <a:pt x="24660" y="73860"/>
                </a:lnTo>
                <a:lnTo>
                  <a:pt x="24670" y="73900"/>
                </a:lnTo>
                <a:lnTo>
                  <a:pt x="24650" y="73900"/>
                </a:lnTo>
                <a:lnTo>
                  <a:pt x="24630" y="73910"/>
                </a:lnTo>
                <a:lnTo>
                  <a:pt x="24630" y="73950"/>
                </a:lnTo>
                <a:lnTo>
                  <a:pt x="24650" y="73970"/>
                </a:lnTo>
                <a:lnTo>
                  <a:pt x="24640" y="74010"/>
                </a:lnTo>
                <a:lnTo>
                  <a:pt x="24670" y="74020"/>
                </a:lnTo>
                <a:lnTo>
                  <a:pt x="24690" y="74080"/>
                </a:lnTo>
                <a:lnTo>
                  <a:pt x="24730" y="74230"/>
                </a:lnTo>
                <a:lnTo>
                  <a:pt x="24760" y="74250"/>
                </a:lnTo>
                <a:lnTo>
                  <a:pt x="24740" y="74310"/>
                </a:lnTo>
                <a:lnTo>
                  <a:pt x="24700" y="74350"/>
                </a:lnTo>
                <a:lnTo>
                  <a:pt x="24710" y="74390"/>
                </a:lnTo>
                <a:lnTo>
                  <a:pt x="24740" y="74440"/>
                </a:lnTo>
                <a:lnTo>
                  <a:pt x="24730" y="74460"/>
                </a:lnTo>
                <a:lnTo>
                  <a:pt x="24700" y="74510"/>
                </a:lnTo>
                <a:lnTo>
                  <a:pt x="24700" y="74520"/>
                </a:lnTo>
                <a:lnTo>
                  <a:pt x="24710" y="74540"/>
                </a:lnTo>
                <a:lnTo>
                  <a:pt x="24730" y="74560"/>
                </a:lnTo>
                <a:lnTo>
                  <a:pt x="24710" y="74590"/>
                </a:lnTo>
                <a:lnTo>
                  <a:pt x="24670" y="74610"/>
                </a:lnTo>
                <a:lnTo>
                  <a:pt x="24640" y="74670"/>
                </a:lnTo>
                <a:lnTo>
                  <a:pt x="24650" y="74730"/>
                </a:lnTo>
                <a:lnTo>
                  <a:pt x="24660" y="74790"/>
                </a:lnTo>
                <a:lnTo>
                  <a:pt x="24590" y="74870"/>
                </a:lnTo>
                <a:lnTo>
                  <a:pt x="24570" y="74870"/>
                </a:lnTo>
                <a:lnTo>
                  <a:pt x="24530" y="74840"/>
                </a:lnTo>
                <a:lnTo>
                  <a:pt x="24510" y="74860"/>
                </a:lnTo>
                <a:lnTo>
                  <a:pt x="24480" y="74890"/>
                </a:lnTo>
                <a:lnTo>
                  <a:pt x="24440" y="74890"/>
                </a:lnTo>
                <a:lnTo>
                  <a:pt x="24430" y="74930"/>
                </a:lnTo>
                <a:lnTo>
                  <a:pt x="24410" y="74990"/>
                </a:lnTo>
                <a:lnTo>
                  <a:pt x="24430" y="75020"/>
                </a:lnTo>
                <a:lnTo>
                  <a:pt x="24440" y="75030"/>
                </a:lnTo>
                <a:lnTo>
                  <a:pt x="24460" y="75040"/>
                </a:lnTo>
                <a:lnTo>
                  <a:pt x="24490" y="75050"/>
                </a:lnTo>
                <a:lnTo>
                  <a:pt x="24490" y="75080"/>
                </a:lnTo>
                <a:lnTo>
                  <a:pt x="24500" y="75130"/>
                </a:lnTo>
                <a:lnTo>
                  <a:pt x="24470" y="75130"/>
                </a:lnTo>
                <a:lnTo>
                  <a:pt x="24410" y="75170"/>
                </a:lnTo>
                <a:lnTo>
                  <a:pt x="24360" y="75170"/>
                </a:lnTo>
                <a:lnTo>
                  <a:pt x="24360" y="75200"/>
                </a:lnTo>
                <a:lnTo>
                  <a:pt x="24320" y="75230"/>
                </a:lnTo>
                <a:lnTo>
                  <a:pt x="24300" y="75260"/>
                </a:lnTo>
                <a:lnTo>
                  <a:pt x="24340" y="75300"/>
                </a:lnTo>
                <a:lnTo>
                  <a:pt x="24380" y="75310"/>
                </a:lnTo>
                <a:lnTo>
                  <a:pt x="24360" y="75350"/>
                </a:lnTo>
                <a:lnTo>
                  <a:pt x="24400" y="75400"/>
                </a:lnTo>
                <a:lnTo>
                  <a:pt x="24430" y="75420"/>
                </a:lnTo>
                <a:lnTo>
                  <a:pt x="24440" y="75490"/>
                </a:lnTo>
                <a:lnTo>
                  <a:pt x="24460" y="75520"/>
                </a:lnTo>
                <a:lnTo>
                  <a:pt x="24480" y="75510"/>
                </a:lnTo>
                <a:lnTo>
                  <a:pt x="24520" y="75520"/>
                </a:lnTo>
                <a:lnTo>
                  <a:pt x="24530" y="75550"/>
                </a:lnTo>
                <a:lnTo>
                  <a:pt x="24540" y="75550"/>
                </a:lnTo>
                <a:lnTo>
                  <a:pt x="24560" y="75570"/>
                </a:lnTo>
                <a:lnTo>
                  <a:pt x="24550" y="75620"/>
                </a:lnTo>
                <a:lnTo>
                  <a:pt x="24590" y="75650"/>
                </a:lnTo>
                <a:lnTo>
                  <a:pt x="24570" y="75660"/>
                </a:lnTo>
                <a:lnTo>
                  <a:pt x="24570" y="75690"/>
                </a:lnTo>
                <a:lnTo>
                  <a:pt x="24540" y="75710"/>
                </a:lnTo>
                <a:lnTo>
                  <a:pt x="24540" y="75730"/>
                </a:lnTo>
                <a:lnTo>
                  <a:pt x="24560" y="75760"/>
                </a:lnTo>
                <a:lnTo>
                  <a:pt x="24540" y="75780"/>
                </a:lnTo>
                <a:lnTo>
                  <a:pt x="24520" y="75800"/>
                </a:lnTo>
                <a:lnTo>
                  <a:pt x="24410" y="75910"/>
                </a:lnTo>
                <a:lnTo>
                  <a:pt x="24380" y="75910"/>
                </a:lnTo>
                <a:lnTo>
                  <a:pt x="24350" y="75970"/>
                </a:lnTo>
                <a:lnTo>
                  <a:pt x="24270" y="75980"/>
                </a:lnTo>
                <a:lnTo>
                  <a:pt x="24240" y="76070"/>
                </a:lnTo>
                <a:lnTo>
                  <a:pt x="24190" y="76090"/>
                </a:lnTo>
                <a:lnTo>
                  <a:pt x="24150" y="76150"/>
                </a:lnTo>
                <a:lnTo>
                  <a:pt x="24120" y="76240"/>
                </a:lnTo>
                <a:lnTo>
                  <a:pt x="24030" y="76280"/>
                </a:lnTo>
                <a:lnTo>
                  <a:pt x="24010" y="76280"/>
                </a:lnTo>
                <a:lnTo>
                  <a:pt x="23860" y="76400"/>
                </a:lnTo>
                <a:lnTo>
                  <a:pt x="23850" y="76410"/>
                </a:lnTo>
                <a:lnTo>
                  <a:pt x="23860" y="76490"/>
                </a:lnTo>
                <a:lnTo>
                  <a:pt x="23810" y="76520"/>
                </a:lnTo>
                <a:lnTo>
                  <a:pt x="23800" y="76560"/>
                </a:lnTo>
                <a:lnTo>
                  <a:pt x="23710" y="76670"/>
                </a:lnTo>
                <a:lnTo>
                  <a:pt x="23690" y="76690"/>
                </a:lnTo>
                <a:lnTo>
                  <a:pt x="23660" y="76700"/>
                </a:lnTo>
                <a:lnTo>
                  <a:pt x="23630" y="76730"/>
                </a:lnTo>
                <a:lnTo>
                  <a:pt x="23610" y="76740"/>
                </a:lnTo>
                <a:lnTo>
                  <a:pt x="23590" y="76780"/>
                </a:lnTo>
                <a:lnTo>
                  <a:pt x="23580" y="76800"/>
                </a:lnTo>
                <a:lnTo>
                  <a:pt x="23510" y="76790"/>
                </a:lnTo>
                <a:lnTo>
                  <a:pt x="23470" y="76800"/>
                </a:lnTo>
                <a:lnTo>
                  <a:pt x="23440" y="76800"/>
                </a:lnTo>
                <a:lnTo>
                  <a:pt x="23440" y="76790"/>
                </a:lnTo>
                <a:lnTo>
                  <a:pt x="23430" y="76790"/>
                </a:lnTo>
                <a:lnTo>
                  <a:pt x="23430" y="76750"/>
                </a:lnTo>
                <a:lnTo>
                  <a:pt x="23410" y="76730"/>
                </a:lnTo>
                <a:lnTo>
                  <a:pt x="23370" y="76720"/>
                </a:lnTo>
                <a:lnTo>
                  <a:pt x="23320" y="76700"/>
                </a:lnTo>
                <a:lnTo>
                  <a:pt x="23300" y="76690"/>
                </a:lnTo>
                <a:lnTo>
                  <a:pt x="23270" y="76690"/>
                </a:lnTo>
                <a:lnTo>
                  <a:pt x="23230" y="76680"/>
                </a:lnTo>
                <a:lnTo>
                  <a:pt x="23190" y="76690"/>
                </a:lnTo>
                <a:lnTo>
                  <a:pt x="23120" y="76730"/>
                </a:lnTo>
                <a:lnTo>
                  <a:pt x="23110" y="76750"/>
                </a:lnTo>
                <a:lnTo>
                  <a:pt x="23100" y="76840"/>
                </a:lnTo>
                <a:lnTo>
                  <a:pt x="23080" y="76930"/>
                </a:lnTo>
                <a:lnTo>
                  <a:pt x="22990" y="77110"/>
                </a:lnTo>
                <a:lnTo>
                  <a:pt x="22970" y="77190"/>
                </a:lnTo>
                <a:lnTo>
                  <a:pt x="22960" y="77210"/>
                </a:lnTo>
                <a:lnTo>
                  <a:pt x="22910" y="77150"/>
                </a:lnTo>
                <a:lnTo>
                  <a:pt x="22680" y="77300"/>
                </a:lnTo>
                <a:lnTo>
                  <a:pt x="22510" y="77440"/>
                </a:lnTo>
                <a:lnTo>
                  <a:pt x="22170" y="77710"/>
                </a:lnTo>
                <a:lnTo>
                  <a:pt x="22140" y="77700"/>
                </a:lnTo>
                <a:lnTo>
                  <a:pt x="22110" y="77690"/>
                </a:lnTo>
                <a:lnTo>
                  <a:pt x="22090" y="77690"/>
                </a:lnTo>
                <a:lnTo>
                  <a:pt x="22060" y="77680"/>
                </a:lnTo>
                <a:lnTo>
                  <a:pt x="22030" y="77670"/>
                </a:lnTo>
                <a:lnTo>
                  <a:pt x="22000" y="77660"/>
                </a:lnTo>
                <a:lnTo>
                  <a:pt x="21950" y="77650"/>
                </a:lnTo>
                <a:lnTo>
                  <a:pt x="21920" y="77630"/>
                </a:lnTo>
                <a:lnTo>
                  <a:pt x="21890" y="77590"/>
                </a:lnTo>
                <a:lnTo>
                  <a:pt x="21870" y="77580"/>
                </a:lnTo>
                <a:lnTo>
                  <a:pt x="21840" y="77570"/>
                </a:lnTo>
                <a:lnTo>
                  <a:pt x="21810" y="77550"/>
                </a:lnTo>
                <a:lnTo>
                  <a:pt x="21800" y="77520"/>
                </a:lnTo>
                <a:lnTo>
                  <a:pt x="21770" y="77510"/>
                </a:lnTo>
                <a:lnTo>
                  <a:pt x="21740" y="77500"/>
                </a:lnTo>
                <a:lnTo>
                  <a:pt x="21730" y="77500"/>
                </a:lnTo>
                <a:lnTo>
                  <a:pt x="21710" y="77500"/>
                </a:lnTo>
                <a:lnTo>
                  <a:pt x="21710" y="77470"/>
                </a:lnTo>
                <a:lnTo>
                  <a:pt x="21680" y="77450"/>
                </a:lnTo>
                <a:lnTo>
                  <a:pt x="21650" y="77430"/>
                </a:lnTo>
                <a:lnTo>
                  <a:pt x="21620" y="77430"/>
                </a:lnTo>
                <a:lnTo>
                  <a:pt x="21610" y="77420"/>
                </a:lnTo>
                <a:lnTo>
                  <a:pt x="21590" y="77400"/>
                </a:lnTo>
                <a:lnTo>
                  <a:pt x="21580" y="77390"/>
                </a:lnTo>
                <a:lnTo>
                  <a:pt x="21560" y="77380"/>
                </a:lnTo>
                <a:lnTo>
                  <a:pt x="21540" y="77370"/>
                </a:lnTo>
                <a:lnTo>
                  <a:pt x="21530" y="77370"/>
                </a:lnTo>
                <a:lnTo>
                  <a:pt x="21510" y="77370"/>
                </a:lnTo>
                <a:lnTo>
                  <a:pt x="21470" y="77370"/>
                </a:lnTo>
                <a:lnTo>
                  <a:pt x="21450" y="77360"/>
                </a:lnTo>
                <a:lnTo>
                  <a:pt x="21430" y="77360"/>
                </a:lnTo>
                <a:lnTo>
                  <a:pt x="21400" y="77360"/>
                </a:lnTo>
                <a:lnTo>
                  <a:pt x="21390" y="77350"/>
                </a:lnTo>
                <a:lnTo>
                  <a:pt x="21370" y="77350"/>
                </a:lnTo>
                <a:lnTo>
                  <a:pt x="21340" y="77350"/>
                </a:lnTo>
                <a:lnTo>
                  <a:pt x="21320" y="77340"/>
                </a:lnTo>
                <a:lnTo>
                  <a:pt x="21310" y="77340"/>
                </a:lnTo>
                <a:lnTo>
                  <a:pt x="21290" y="77350"/>
                </a:lnTo>
                <a:lnTo>
                  <a:pt x="21270" y="77340"/>
                </a:lnTo>
                <a:lnTo>
                  <a:pt x="21230" y="77340"/>
                </a:lnTo>
                <a:lnTo>
                  <a:pt x="21210" y="77320"/>
                </a:lnTo>
                <a:lnTo>
                  <a:pt x="21190" y="77320"/>
                </a:lnTo>
                <a:lnTo>
                  <a:pt x="21170" y="77310"/>
                </a:lnTo>
                <a:lnTo>
                  <a:pt x="21140" y="77300"/>
                </a:lnTo>
                <a:lnTo>
                  <a:pt x="21130" y="77310"/>
                </a:lnTo>
                <a:lnTo>
                  <a:pt x="21110" y="77310"/>
                </a:lnTo>
                <a:lnTo>
                  <a:pt x="21100" y="77300"/>
                </a:lnTo>
                <a:lnTo>
                  <a:pt x="21080" y="77300"/>
                </a:lnTo>
                <a:lnTo>
                  <a:pt x="21060" y="77300"/>
                </a:lnTo>
                <a:lnTo>
                  <a:pt x="21040" y="77290"/>
                </a:lnTo>
                <a:lnTo>
                  <a:pt x="21020" y="77280"/>
                </a:lnTo>
                <a:lnTo>
                  <a:pt x="21000" y="77280"/>
                </a:lnTo>
                <a:lnTo>
                  <a:pt x="20980" y="77300"/>
                </a:lnTo>
                <a:lnTo>
                  <a:pt x="20960" y="77300"/>
                </a:lnTo>
                <a:lnTo>
                  <a:pt x="20930" y="77310"/>
                </a:lnTo>
                <a:lnTo>
                  <a:pt x="20900" y="77320"/>
                </a:lnTo>
                <a:lnTo>
                  <a:pt x="20890" y="77330"/>
                </a:lnTo>
                <a:lnTo>
                  <a:pt x="20890" y="77340"/>
                </a:lnTo>
                <a:lnTo>
                  <a:pt x="20890" y="77350"/>
                </a:lnTo>
                <a:lnTo>
                  <a:pt x="20860" y="77370"/>
                </a:lnTo>
                <a:lnTo>
                  <a:pt x="20840" y="77390"/>
                </a:lnTo>
                <a:lnTo>
                  <a:pt x="20820" y="77380"/>
                </a:lnTo>
                <a:lnTo>
                  <a:pt x="20810" y="77380"/>
                </a:lnTo>
                <a:lnTo>
                  <a:pt x="20800" y="77370"/>
                </a:lnTo>
                <a:lnTo>
                  <a:pt x="20790" y="77350"/>
                </a:lnTo>
                <a:lnTo>
                  <a:pt x="20770" y="77330"/>
                </a:lnTo>
                <a:lnTo>
                  <a:pt x="20720" y="77300"/>
                </a:lnTo>
                <a:lnTo>
                  <a:pt x="20670" y="77280"/>
                </a:lnTo>
                <a:lnTo>
                  <a:pt x="20670" y="77290"/>
                </a:lnTo>
                <a:lnTo>
                  <a:pt x="20650" y="77300"/>
                </a:lnTo>
                <a:lnTo>
                  <a:pt x="20650" y="77310"/>
                </a:lnTo>
                <a:lnTo>
                  <a:pt x="20640" y="77320"/>
                </a:lnTo>
                <a:lnTo>
                  <a:pt x="20630" y="77340"/>
                </a:lnTo>
                <a:lnTo>
                  <a:pt x="20630" y="77360"/>
                </a:lnTo>
                <a:lnTo>
                  <a:pt x="20630" y="77380"/>
                </a:lnTo>
                <a:lnTo>
                  <a:pt x="20630" y="77390"/>
                </a:lnTo>
                <a:lnTo>
                  <a:pt x="20620" y="77410"/>
                </a:lnTo>
                <a:lnTo>
                  <a:pt x="20590" y="77420"/>
                </a:lnTo>
                <a:lnTo>
                  <a:pt x="20570" y="77420"/>
                </a:lnTo>
                <a:lnTo>
                  <a:pt x="20550" y="77410"/>
                </a:lnTo>
                <a:lnTo>
                  <a:pt x="20560" y="77400"/>
                </a:lnTo>
                <a:lnTo>
                  <a:pt x="20560" y="77380"/>
                </a:lnTo>
                <a:lnTo>
                  <a:pt x="20550" y="77350"/>
                </a:lnTo>
                <a:lnTo>
                  <a:pt x="20540" y="77340"/>
                </a:lnTo>
                <a:lnTo>
                  <a:pt x="20530" y="77330"/>
                </a:lnTo>
                <a:lnTo>
                  <a:pt x="20490" y="77310"/>
                </a:lnTo>
                <a:lnTo>
                  <a:pt x="20460" y="77300"/>
                </a:lnTo>
                <a:lnTo>
                  <a:pt x="20420" y="77310"/>
                </a:lnTo>
                <a:lnTo>
                  <a:pt x="20400" y="77320"/>
                </a:lnTo>
                <a:lnTo>
                  <a:pt x="20380" y="77350"/>
                </a:lnTo>
                <a:lnTo>
                  <a:pt x="20370" y="77370"/>
                </a:lnTo>
                <a:lnTo>
                  <a:pt x="20370" y="77390"/>
                </a:lnTo>
                <a:lnTo>
                  <a:pt x="20380" y="77410"/>
                </a:lnTo>
                <a:lnTo>
                  <a:pt x="20380" y="77420"/>
                </a:lnTo>
                <a:lnTo>
                  <a:pt x="20370" y="77430"/>
                </a:lnTo>
                <a:lnTo>
                  <a:pt x="20330" y="77440"/>
                </a:lnTo>
                <a:lnTo>
                  <a:pt x="20280" y="77440"/>
                </a:lnTo>
                <a:lnTo>
                  <a:pt x="20260" y="77450"/>
                </a:lnTo>
                <a:lnTo>
                  <a:pt x="20240" y="77460"/>
                </a:lnTo>
                <a:lnTo>
                  <a:pt x="20230" y="77480"/>
                </a:lnTo>
                <a:lnTo>
                  <a:pt x="20210" y="77490"/>
                </a:lnTo>
                <a:lnTo>
                  <a:pt x="20180" y="77500"/>
                </a:lnTo>
                <a:lnTo>
                  <a:pt x="20170" y="77510"/>
                </a:lnTo>
                <a:lnTo>
                  <a:pt x="20160" y="77520"/>
                </a:lnTo>
                <a:lnTo>
                  <a:pt x="20160" y="77540"/>
                </a:lnTo>
                <a:lnTo>
                  <a:pt x="20160" y="77560"/>
                </a:lnTo>
                <a:lnTo>
                  <a:pt x="20170" y="77570"/>
                </a:lnTo>
                <a:lnTo>
                  <a:pt x="20180" y="77580"/>
                </a:lnTo>
                <a:lnTo>
                  <a:pt x="20190" y="77600"/>
                </a:lnTo>
                <a:lnTo>
                  <a:pt x="20200" y="77620"/>
                </a:lnTo>
                <a:lnTo>
                  <a:pt x="20210" y="77630"/>
                </a:lnTo>
                <a:lnTo>
                  <a:pt x="20220" y="77620"/>
                </a:lnTo>
                <a:lnTo>
                  <a:pt x="20230" y="77620"/>
                </a:lnTo>
                <a:lnTo>
                  <a:pt x="20240" y="77600"/>
                </a:lnTo>
                <a:lnTo>
                  <a:pt x="20260" y="77590"/>
                </a:lnTo>
                <a:lnTo>
                  <a:pt x="20290" y="77600"/>
                </a:lnTo>
                <a:lnTo>
                  <a:pt x="20300" y="77610"/>
                </a:lnTo>
                <a:lnTo>
                  <a:pt x="20310" y="77660"/>
                </a:lnTo>
                <a:lnTo>
                  <a:pt x="20300" y="77690"/>
                </a:lnTo>
                <a:lnTo>
                  <a:pt x="20310" y="77720"/>
                </a:lnTo>
                <a:lnTo>
                  <a:pt x="20330" y="77750"/>
                </a:lnTo>
                <a:lnTo>
                  <a:pt x="20360" y="77780"/>
                </a:lnTo>
                <a:lnTo>
                  <a:pt x="20370" y="77780"/>
                </a:lnTo>
                <a:lnTo>
                  <a:pt x="20380" y="77790"/>
                </a:lnTo>
                <a:lnTo>
                  <a:pt x="20390" y="77780"/>
                </a:lnTo>
                <a:lnTo>
                  <a:pt x="20400" y="77780"/>
                </a:lnTo>
                <a:lnTo>
                  <a:pt x="20410" y="77760"/>
                </a:lnTo>
                <a:lnTo>
                  <a:pt x="20420" y="77760"/>
                </a:lnTo>
                <a:lnTo>
                  <a:pt x="20430" y="77760"/>
                </a:lnTo>
                <a:lnTo>
                  <a:pt x="20440" y="77770"/>
                </a:lnTo>
                <a:lnTo>
                  <a:pt x="20440" y="77790"/>
                </a:lnTo>
                <a:lnTo>
                  <a:pt x="20440" y="77830"/>
                </a:lnTo>
                <a:lnTo>
                  <a:pt x="20450" y="77840"/>
                </a:lnTo>
                <a:lnTo>
                  <a:pt x="20470" y="77850"/>
                </a:lnTo>
                <a:lnTo>
                  <a:pt x="20500" y="77860"/>
                </a:lnTo>
                <a:lnTo>
                  <a:pt x="20520" y="77870"/>
                </a:lnTo>
                <a:lnTo>
                  <a:pt x="20520" y="77880"/>
                </a:lnTo>
                <a:lnTo>
                  <a:pt x="20530" y="77900"/>
                </a:lnTo>
                <a:lnTo>
                  <a:pt x="20520" y="77940"/>
                </a:lnTo>
                <a:lnTo>
                  <a:pt x="20520" y="77960"/>
                </a:lnTo>
                <a:lnTo>
                  <a:pt x="20540" y="78010"/>
                </a:lnTo>
                <a:lnTo>
                  <a:pt x="20560" y="78010"/>
                </a:lnTo>
                <a:lnTo>
                  <a:pt x="20570" y="78020"/>
                </a:lnTo>
                <a:lnTo>
                  <a:pt x="20580" y="78020"/>
                </a:lnTo>
                <a:lnTo>
                  <a:pt x="20590" y="78030"/>
                </a:lnTo>
                <a:lnTo>
                  <a:pt x="20610" y="78050"/>
                </a:lnTo>
                <a:lnTo>
                  <a:pt x="20630" y="78060"/>
                </a:lnTo>
                <a:lnTo>
                  <a:pt x="20670" y="78060"/>
                </a:lnTo>
                <a:lnTo>
                  <a:pt x="20710" y="78070"/>
                </a:lnTo>
                <a:lnTo>
                  <a:pt x="20720" y="78070"/>
                </a:lnTo>
                <a:lnTo>
                  <a:pt x="20730" y="78080"/>
                </a:lnTo>
                <a:lnTo>
                  <a:pt x="20750" y="78090"/>
                </a:lnTo>
                <a:lnTo>
                  <a:pt x="20760" y="78100"/>
                </a:lnTo>
                <a:lnTo>
                  <a:pt x="20760" y="78110"/>
                </a:lnTo>
                <a:lnTo>
                  <a:pt x="20760" y="78120"/>
                </a:lnTo>
                <a:lnTo>
                  <a:pt x="20730" y="78130"/>
                </a:lnTo>
                <a:lnTo>
                  <a:pt x="20710" y="78140"/>
                </a:lnTo>
                <a:lnTo>
                  <a:pt x="20710" y="78170"/>
                </a:lnTo>
                <a:lnTo>
                  <a:pt x="20700" y="78210"/>
                </a:lnTo>
                <a:lnTo>
                  <a:pt x="20710" y="78210"/>
                </a:lnTo>
                <a:lnTo>
                  <a:pt x="20720" y="78210"/>
                </a:lnTo>
                <a:lnTo>
                  <a:pt x="20730" y="78210"/>
                </a:lnTo>
                <a:lnTo>
                  <a:pt x="20730" y="78220"/>
                </a:lnTo>
                <a:lnTo>
                  <a:pt x="20730" y="78230"/>
                </a:lnTo>
                <a:lnTo>
                  <a:pt x="20730" y="78240"/>
                </a:lnTo>
                <a:lnTo>
                  <a:pt x="20710" y="78260"/>
                </a:lnTo>
                <a:lnTo>
                  <a:pt x="20700" y="78290"/>
                </a:lnTo>
                <a:lnTo>
                  <a:pt x="20690" y="78310"/>
                </a:lnTo>
                <a:lnTo>
                  <a:pt x="20670" y="78310"/>
                </a:lnTo>
                <a:lnTo>
                  <a:pt x="20640" y="78370"/>
                </a:lnTo>
                <a:lnTo>
                  <a:pt x="20620" y="78380"/>
                </a:lnTo>
                <a:lnTo>
                  <a:pt x="20610" y="78390"/>
                </a:lnTo>
                <a:lnTo>
                  <a:pt x="20630" y="78420"/>
                </a:lnTo>
                <a:lnTo>
                  <a:pt x="20630" y="78430"/>
                </a:lnTo>
                <a:lnTo>
                  <a:pt x="20630" y="78440"/>
                </a:lnTo>
                <a:lnTo>
                  <a:pt x="20620" y="78460"/>
                </a:lnTo>
                <a:lnTo>
                  <a:pt x="20620" y="78500"/>
                </a:lnTo>
                <a:lnTo>
                  <a:pt x="20620" y="78520"/>
                </a:lnTo>
                <a:lnTo>
                  <a:pt x="20630" y="78540"/>
                </a:lnTo>
                <a:lnTo>
                  <a:pt x="20640" y="78570"/>
                </a:lnTo>
                <a:lnTo>
                  <a:pt x="20630" y="78580"/>
                </a:lnTo>
                <a:lnTo>
                  <a:pt x="20610" y="78600"/>
                </a:lnTo>
                <a:lnTo>
                  <a:pt x="20590" y="78620"/>
                </a:lnTo>
                <a:lnTo>
                  <a:pt x="20570" y="78630"/>
                </a:lnTo>
                <a:lnTo>
                  <a:pt x="20560" y="78610"/>
                </a:lnTo>
                <a:lnTo>
                  <a:pt x="20550" y="78600"/>
                </a:lnTo>
                <a:lnTo>
                  <a:pt x="20520" y="78640"/>
                </a:lnTo>
                <a:lnTo>
                  <a:pt x="20510" y="78650"/>
                </a:lnTo>
                <a:lnTo>
                  <a:pt x="20490" y="78680"/>
                </a:lnTo>
                <a:lnTo>
                  <a:pt x="20490" y="78700"/>
                </a:lnTo>
                <a:lnTo>
                  <a:pt x="20510" y="78720"/>
                </a:lnTo>
                <a:lnTo>
                  <a:pt x="20520" y="78730"/>
                </a:lnTo>
                <a:lnTo>
                  <a:pt x="20520" y="78740"/>
                </a:lnTo>
                <a:lnTo>
                  <a:pt x="20510" y="78750"/>
                </a:lnTo>
                <a:lnTo>
                  <a:pt x="20490" y="78750"/>
                </a:lnTo>
                <a:lnTo>
                  <a:pt x="20450" y="78740"/>
                </a:lnTo>
                <a:lnTo>
                  <a:pt x="20430" y="78740"/>
                </a:lnTo>
                <a:lnTo>
                  <a:pt x="20430" y="78730"/>
                </a:lnTo>
                <a:lnTo>
                  <a:pt x="20420" y="78730"/>
                </a:lnTo>
                <a:lnTo>
                  <a:pt x="20410" y="78730"/>
                </a:lnTo>
                <a:lnTo>
                  <a:pt x="20390" y="78730"/>
                </a:lnTo>
                <a:lnTo>
                  <a:pt x="20380" y="78730"/>
                </a:lnTo>
                <a:lnTo>
                  <a:pt x="20370" y="78740"/>
                </a:lnTo>
                <a:lnTo>
                  <a:pt x="20360" y="78740"/>
                </a:lnTo>
                <a:lnTo>
                  <a:pt x="20350" y="78740"/>
                </a:lnTo>
                <a:lnTo>
                  <a:pt x="20340" y="78740"/>
                </a:lnTo>
                <a:lnTo>
                  <a:pt x="20330" y="78720"/>
                </a:lnTo>
                <a:lnTo>
                  <a:pt x="20300" y="78710"/>
                </a:lnTo>
                <a:lnTo>
                  <a:pt x="20220" y="78690"/>
                </a:lnTo>
                <a:lnTo>
                  <a:pt x="20220" y="78700"/>
                </a:lnTo>
                <a:lnTo>
                  <a:pt x="20200" y="78720"/>
                </a:lnTo>
                <a:lnTo>
                  <a:pt x="20180" y="78710"/>
                </a:lnTo>
                <a:lnTo>
                  <a:pt x="20170" y="78690"/>
                </a:lnTo>
                <a:lnTo>
                  <a:pt x="20170" y="78680"/>
                </a:lnTo>
                <a:lnTo>
                  <a:pt x="20090" y="78670"/>
                </a:lnTo>
                <a:lnTo>
                  <a:pt x="20040" y="78680"/>
                </a:lnTo>
                <a:lnTo>
                  <a:pt x="20020" y="78680"/>
                </a:lnTo>
                <a:lnTo>
                  <a:pt x="20010" y="78700"/>
                </a:lnTo>
                <a:lnTo>
                  <a:pt x="19990" y="78710"/>
                </a:lnTo>
                <a:lnTo>
                  <a:pt x="19990" y="78720"/>
                </a:lnTo>
                <a:lnTo>
                  <a:pt x="19970" y="78720"/>
                </a:lnTo>
                <a:lnTo>
                  <a:pt x="19960" y="78700"/>
                </a:lnTo>
                <a:lnTo>
                  <a:pt x="19950" y="78690"/>
                </a:lnTo>
                <a:lnTo>
                  <a:pt x="19930" y="78690"/>
                </a:lnTo>
                <a:lnTo>
                  <a:pt x="19920" y="78690"/>
                </a:lnTo>
                <a:lnTo>
                  <a:pt x="19890" y="78710"/>
                </a:lnTo>
                <a:lnTo>
                  <a:pt x="19880" y="78700"/>
                </a:lnTo>
                <a:lnTo>
                  <a:pt x="19860" y="78690"/>
                </a:lnTo>
                <a:lnTo>
                  <a:pt x="19840" y="78690"/>
                </a:lnTo>
                <a:lnTo>
                  <a:pt x="19820" y="78700"/>
                </a:lnTo>
                <a:lnTo>
                  <a:pt x="19800" y="78690"/>
                </a:lnTo>
                <a:lnTo>
                  <a:pt x="19790" y="78700"/>
                </a:lnTo>
                <a:lnTo>
                  <a:pt x="19780" y="78700"/>
                </a:lnTo>
                <a:lnTo>
                  <a:pt x="19750" y="78710"/>
                </a:lnTo>
                <a:lnTo>
                  <a:pt x="19740" y="78710"/>
                </a:lnTo>
                <a:lnTo>
                  <a:pt x="19730" y="78740"/>
                </a:lnTo>
                <a:lnTo>
                  <a:pt x="19710" y="78750"/>
                </a:lnTo>
                <a:lnTo>
                  <a:pt x="19700" y="78770"/>
                </a:lnTo>
                <a:lnTo>
                  <a:pt x="19700" y="78780"/>
                </a:lnTo>
                <a:lnTo>
                  <a:pt x="19690" y="78800"/>
                </a:lnTo>
                <a:lnTo>
                  <a:pt x="19690" y="78810"/>
                </a:lnTo>
                <a:lnTo>
                  <a:pt x="19700" y="78820"/>
                </a:lnTo>
                <a:lnTo>
                  <a:pt x="19700" y="78840"/>
                </a:lnTo>
                <a:lnTo>
                  <a:pt x="19690" y="78840"/>
                </a:lnTo>
                <a:lnTo>
                  <a:pt x="19690" y="78850"/>
                </a:lnTo>
                <a:lnTo>
                  <a:pt x="19670" y="78870"/>
                </a:lnTo>
                <a:lnTo>
                  <a:pt x="19650" y="78880"/>
                </a:lnTo>
                <a:lnTo>
                  <a:pt x="19640" y="78890"/>
                </a:lnTo>
                <a:lnTo>
                  <a:pt x="19570" y="78950"/>
                </a:lnTo>
                <a:lnTo>
                  <a:pt x="19500" y="78970"/>
                </a:lnTo>
                <a:lnTo>
                  <a:pt x="19500" y="78980"/>
                </a:lnTo>
                <a:lnTo>
                  <a:pt x="19500" y="78990"/>
                </a:lnTo>
                <a:lnTo>
                  <a:pt x="19480" y="79010"/>
                </a:lnTo>
                <a:lnTo>
                  <a:pt x="19480" y="79030"/>
                </a:lnTo>
                <a:lnTo>
                  <a:pt x="19460" y="79050"/>
                </a:lnTo>
                <a:lnTo>
                  <a:pt x="19420" y="79050"/>
                </a:lnTo>
                <a:lnTo>
                  <a:pt x="19390" y="79050"/>
                </a:lnTo>
                <a:lnTo>
                  <a:pt x="19370" y="79050"/>
                </a:lnTo>
                <a:lnTo>
                  <a:pt x="19360" y="79050"/>
                </a:lnTo>
                <a:lnTo>
                  <a:pt x="19350" y="79070"/>
                </a:lnTo>
                <a:lnTo>
                  <a:pt x="19340" y="79070"/>
                </a:lnTo>
                <a:lnTo>
                  <a:pt x="19320" y="79070"/>
                </a:lnTo>
                <a:lnTo>
                  <a:pt x="19310" y="79060"/>
                </a:lnTo>
                <a:lnTo>
                  <a:pt x="19300" y="79060"/>
                </a:lnTo>
                <a:lnTo>
                  <a:pt x="19280" y="79050"/>
                </a:lnTo>
                <a:lnTo>
                  <a:pt x="19270" y="79050"/>
                </a:lnTo>
                <a:lnTo>
                  <a:pt x="19100" y="79110"/>
                </a:lnTo>
                <a:lnTo>
                  <a:pt x="19080" y="79130"/>
                </a:lnTo>
                <a:lnTo>
                  <a:pt x="19060" y="79130"/>
                </a:lnTo>
                <a:lnTo>
                  <a:pt x="19040" y="79130"/>
                </a:lnTo>
                <a:lnTo>
                  <a:pt x="19030" y="79130"/>
                </a:lnTo>
                <a:lnTo>
                  <a:pt x="19020" y="79140"/>
                </a:lnTo>
                <a:lnTo>
                  <a:pt x="19020" y="79150"/>
                </a:lnTo>
                <a:lnTo>
                  <a:pt x="18990" y="79160"/>
                </a:lnTo>
                <a:lnTo>
                  <a:pt x="18970" y="79150"/>
                </a:lnTo>
                <a:lnTo>
                  <a:pt x="18950" y="79160"/>
                </a:lnTo>
                <a:lnTo>
                  <a:pt x="18890" y="79200"/>
                </a:lnTo>
                <a:lnTo>
                  <a:pt x="18890" y="79210"/>
                </a:lnTo>
                <a:lnTo>
                  <a:pt x="18880" y="79210"/>
                </a:lnTo>
                <a:lnTo>
                  <a:pt x="18810" y="79250"/>
                </a:lnTo>
                <a:lnTo>
                  <a:pt x="18780" y="79280"/>
                </a:lnTo>
                <a:lnTo>
                  <a:pt x="18770" y="79300"/>
                </a:lnTo>
                <a:lnTo>
                  <a:pt x="18760" y="79310"/>
                </a:lnTo>
                <a:lnTo>
                  <a:pt x="18750" y="79330"/>
                </a:lnTo>
                <a:lnTo>
                  <a:pt x="18730" y="79330"/>
                </a:lnTo>
                <a:lnTo>
                  <a:pt x="18720" y="79360"/>
                </a:lnTo>
                <a:lnTo>
                  <a:pt x="18710" y="79370"/>
                </a:lnTo>
                <a:lnTo>
                  <a:pt x="18690" y="79390"/>
                </a:lnTo>
                <a:lnTo>
                  <a:pt x="18690" y="79410"/>
                </a:lnTo>
                <a:lnTo>
                  <a:pt x="18680" y="79430"/>
                </a:lnTo>
                <a:lnTo>
                  <a:pt x="18660" y="79450"/>
                </a:lnTo>
                <a:lnTo>
                  <a:pt x="18660" y="79460"/>
                </a:lnTo>
                <a:lnTo>
                  <a:pt x="18660" y="79480"/>
                </a:lnTo>
                <a:lnTo>
                  <a:pt x="18680" y="79510"/>
                </a:lnTo>
                <a:lnTo>
                  <a:pt x="18670" y="79540"/>
                </a:lnTo>
                <a:lnTo>
                  <a:pt x="18660" y="79560"/>
                </a:lnTo>
                <a:lnTo>
                  <a:pt x="18680" y="79590"/>
                </a:lnTo>
                <a:lnTo>
                  <a:pt x="18690" y="79620"/>
                </a:lnTo>
                <a:lnTo>
                  <a:pt x="18690" y="79670"/>
                </a:lnTo>
                <a:lnTo>
                  <a:pt x="18680" y="79690"/>
                </a:lnTo>
                <a:lnTo>
                  <a:pt x="18660" y="79740"/>
                </a:lnTo>
                <a:lnTo>
                  <a:pt x="18640" y="79770"/>
                </a:lnTo>
                <a:lnTo>
                  <a:pt x="18600" y="79780"/>
                </a:lnTo>
                <a:lnTo>
                  <a:pt x="18590" y="79790"/>
                </a:lnTo>
                <a:lnTo>
                  <a:pt x="18580" y="79800"/>
                </a:lnTo>
                <a:lnTo>
                  <a:pt x="18580" y="79820"/>
                </a:lnTo>
                <a:lnTo>
                  <a:pt x="18590" y="79880"/>
                </a:lnTo>
                <a:lnTo>
                  <a:pt x="18620" y="79940"/>
                </a:lnTo>
                <a:lnTo>
                  <a:pt x="18600" y="79960"/>
                </a:lnTo>
                <a:lnTo>
                  <a:pt x="18560" y="79980"/>
                </a:lnTo>
                <a:lnTo>
                  <a:pt x="18550" y="79980"/>
                </a:lnTo>
                <a:lnTo>
                  <a:pt x="18520" y="79980"/>
                </a:lnTo>
                <a:lnTo>
                  <a:pt x="18500" y="79990"/>
                </a:lnTo>
                <a:lnTo>
                  <a:pt x="18480" y="80000"/>
                </a:lnTo>
                <a:lnTo>
                  <a:pt x="18470" y="80000"/>
                </a:lnTo>
                <a:lnTo>
                  <a:pt x="18450" y="80000"/>
                </a:lnTo>
                <a:lnTo>
                  <a:pt x="18450" y="79990"/>
                </a:lnTo>
                <a:lnTo>
                  <a:pt x="18410" y="79980"/>
                </a:lnTo>
                <a:lnTo>
                  <a:pt x="18380" y="79980"/>
                </a:lnTo>
                <a:lnTo>
                  <a:pt x="18360" y="79990"/>
                </a:lnTo>
                <a:lnTo>
                  <a:pt x="18320" y="79990"/>
                </a:lnTo>
                <a:lnTo>
                  <a:pt x="18290" y="79980"/>
                </a:lnTo>
                <a:lnTo>
                  <a:pt x="18280" y="79970"/>
                </a:lnTo>
                <a:lnTo>
                  <a:pt x="18270" y="79970"/>
                </a:lnTo>
                <a:lnTo>
                  <a:pt x="18220" y="79940"/>
                </a:lnTo>
                <a:lnTo>
                  <a:pt x="18180" y="79940"/>
                </a:lnTo>
                <a:lnTo>
                  <a:pt x="18130" y="79940"/>
                </a:lnTo>
                <a:lnTo>
                  <a:pt x="18100" y="79950"/>
                </a:lnTo>
                <a:lnTo>
                  <a:pt x="18080" y="79930"/>
                </a:lnTo>
                <a:lnTo>
                  <a:pt x="18060" y="79910"/>
                </a:lnTo>
                <a:lnTo>
                  <a:pt x="18050" y="79910"/>
                </a:lnTo>
                <a:lnTo>
                  <a:pt x="18040" y="79890"/>
                </a:lnTo>
                <a:lnTo>
                  <a:pt x="18050" y="79860"/>
                </a:lnTo>
                <a:lnTo>
                  <a:pt x="18030" y="79850"/>
                </a:lnTo>
                <a:lnTo>
                  <a:pt x="17990" y="79840"/>
                </a:lnTo>
                <a:lnTo>
                  <a:pt x="17960" y="79820"/>
                </a:lnTo>
                <a:lnTo>
                  <a:pt x="17950" y="79810"/>
                </a:lnTo>
                <a:lnTo>
                  <a:pt x="17910" y="79780"/>
                </a:lnTo>
                <a:lnTo>
                  <a:pt x="17890" y="79780"/>
                </a:lnTo>
                <a:lnTo>
                  <a:pt x="17870" y="79810"/>
                </a:lnTo>
                <a:lnTo>
                  <a:pt x="17860" y="79830"/>
                </a:lnTo>
                <a:lnTo>
                  <a:pt x="17850" y="79830"/>
                </a:lnTo>
                <a:lnTo>
                  <a:pt x="17820" y="79830"/>
                </a:lnTo>
                <a:lnTo>
                  <a:pt x="17790" y="79820"/>
                </a:lnTo>
                <a:lnTo>
                  <a:pt x="17750" y="79810"/>
                </a:lnTo>
                <a:lnTo>
                  <a:pt x="17660" y="79830"/>
                </a:lnTo>
                <a:lnTo>
                  <a:pt x="17610" y="79830"/>
                </a:lnTo>
                <a:lnTo>
                  <a:pt x="17600" y="79830"/>
                </a:lnTo>
                <a:lnTo>
                  <a:pt x="17590" y="79820"/>
                </a:lnTo>
                <a:lnTo>
                  <a:pt x="17570" y="79810"/>
                </a:lnTo>
                <a:lnTo>
                  <a:pt x="17530" y="79790"/>
                </a:lnTo>
                <a:lnTo>
                  <a:pt x="17500" y="79780"/>
                </a:lnTo>
                <a:lnTo>
                  <a:pt x="17490" y="79770"/>
                </a:lnTo>
                <a:lnTo>
                  <a:pt x="17480" y="79760"/>
                </a:lnTo>
                <a:lnTo>
                  <a:pt x="17460" y="79740"/>
                </a:lnTo>
                <a:lnTo>
                  <a:pt x="17440" y="79740"/>
                </a:lnTo>
                <a:lnTo>
                  <a:pt x="17430" y="79720"/>
                </a:lnTo>
                <a:lnTo>
                  <a:pt x="17420" y="79710"/>
                </a:lnTo>
                <a:lnTo>
                  <a:pt x="17420" y="79690"/>
                </a:lnTo>
                <a:lnTo>
                  <a:pt x="17400" y="79680"/>
                </a:lnTo>
                <a:lnTo>
                  <a:pt x="17390" y="79670"/>
                </a:lnTo>
                <a:lnTo>
                  <a:pt x="17390" y="79660"/>
                </a:lnTo>
                <a:lnTo>
                  <a:pt x="17390" y="79640"/>
                </a:lnTo>
                <a:lnTo>
                  <a:pt x="17390" y="79630"/>
                </a:lnTo>
                <a:lnTo>
                  <a:pt x="17390" y="79620"/>
                </a:lnTo>
                <a:lnTo>
                  <a:pt x="17380" y="79610"/>
                </a:lnTo>
                <a:lnTo>
                  <a:pt x="17370" y="79600"/>
                </a:lnTo>
                <a:lnTo>
                  <a:pt x="17370" y="79580"/>
                </a:lnTo>
                <a:lnTo>
                  <a:pt x="17370" y="79570"/>
                </a:lnTo>
                <a:lnTo>
                  <a:pt x="17360" y="79570"/>
                </a:lnTo>
                <a:lnTo>
                  <a:pt x="17350" y="79570"/>
                </a:lnTo>
                <a:lnTo>
                  <a:pt x="17340" y="79570"/>
                </a:lnTo>
                <a:lnTo>
                  <a:pt x="17310" y="79580"/>
                </a:lnTo>
                <a:lnTo>
                  <a:pt x="17300" y="79580"/>
                </a:lnTo>
                <a:lnTo>
                  <a:pt x="17290" y="79580"/>
                </a:lnTo>
                <a:lnTo>
                  <a:pt x="17270" y="79580"/>
                </a:lnTo>
                <a:lnTo>
                  <a:pt x="17250" y="79580"/>
                </a:lnTo>
                <a:lnTo>
                  <a:pt x="17240" y="79590"/>
                </a:lnTo>
                <a:lnTo>
                  <a:pt x="17220" y="79590"/>
                </a:lnTo>
                <a:lnTo>
                  <a:pt x="17210" y="79580"/>
                </a:lnTo>
                <a:lnTo>
                  <a:pt x="17200" y="79580"/>
                </a:lnTo>
                <a:lnTo>
                  <a:pt x="17200" y="79570"/>
                </a:lnTo>
                <a:lnTo>
                  <a:pt x="17180" y="79560"/>
                </a:lnTo>
                <a:lnTo>
                  <a:pt x="17150" y="79550"/>
                </a:lnTo>
                <a:lnTo>
                  <a:pt x="17140" y="79540"/>
                </a:lnTo>
                <a:lnTo>
                  <a:pt x="17140" y="79530"/>
                </a:lnTo>
                <a:lnTo>
                  <a:pt x="17130" y="79540"/>
                </a:lnTo>
                <a:lnTo>
                  <a:pt x="17120" y="79540"/>
                </a:lnTo>
                <a:lnTo>
                  <a:pt x="17120" y="79560"/>
                </a:lnTo>
                <a:lnTo>
                  <a:pt x="17100" y="79560"/>
                </a:lnTo>
                <a:lnTo>
                  <a:pt x="17090" y="79560"/>
                </a:lnTo>
                <a:lnTo>
                  <a:pt x="17080" y="79560"/>
                </a:lnTo>
                <a:lnTo>
                  <a:pt x="17070" y="79570"/>
                </a:lnTo>
                <a:lnTo>
                  <a:pt x="17060" y="79570"/>
                </a:lnTo>
                <a:lnTo>
                  <a:pt x="17040" y="79560"/>
                </a:lnTo>
                <a:lnTo>
                  <a:pt x="17030" y="79550"/>
                </a:lnTo>
                <a:lnTo>
                  <a:pt x="17020" y="79550"/>
                </a:lnTo>
                <a:lnTo>
                  <a:pt x="17010" y="79550"/>
                </a:lnTo>
                <a:lnTo>
                  <a:pt x="17000" y="79540"/>
                </a:lnTo>
                <a:lnTo>
                  <a:pt x="17000" y="79520"/>
                </a:lnTo>
                <a:lnTo>
                  <a:pt x="16990" y="79520"/>
                </a:lnTo>
                <a:lnTo>
                  <a:pt x="16920" y="79480"/>
                </a:lnTo>
                <a:lnTo>
                  <a:pt x="16810" y="79440"/>
                </a:lnTo>
                <a:lnTo>
                  <a:pt x="16740" y="79410"/>
                </a:lnTo>
                <a:lnTo>
                  <a:pt x="16640" y="79330"/>
                </a:lnTo>
                <a:lnTo>
                  <a:pt x="16630" y="79330"/>
                </a:lnTo>
                <a:lnTo>
                  <a:pt x="16620" y="79340"/>
                </a:lnTo>
                <a:lnTo>
                  <a:pt x="16600" y="79340"/>
                </a:lnTo>
                <a:lnTo>
                  <a:pt x="16590" y="79330"/>
                </a:lnTo>
                <a:lnTo>
                  <a:pt x="16570" y="79310"/>
                </a:lnTo>
                <a:lnTo>
                  <a:pt x="16560" y="79300"/>
                </a:lnTo>
                <a:lnTo>
                  <a:pt x="16550" y="79290"/>
                </a:lnTo>
                <a:lnTo>
                  <a:pt x="16550" y="79280"/>
                </a:lnTo>
                <a:lnTo>
                  <a:pt x="16540" y="79290"/>
                </a:lnTo>
                <a:lnTo>
                  <a:pt x="16540" y="79300"/>
                </a:lnTo>
                <a:lnTo>
                  <a:pt x="16540" y="79320"/>
                </a:lnTo>
                <a:lnTo>
                  <a:pt x="16550" y="79340"/>
                </a:lnTo>
                <a:lnTo>
                  <a:pt x="16550" y="79360"/>
                </a:lnTo>
                <a:lnTo>
                  <a:pt x="16540" y="79370"/>
                </a:lnTo>
                <a:lnTo>
                  <a:pt x="16520" y="79370"/>
                </a:lnTo>
                <a:lnTo>
                  <a:pt x="16520" y="79340"/>
                </a:lnTo>
                <a:lnTo>
                  <a:pt x="16510" y="79340"/>
                </a:lnTo>
                <a:lnTo>
                  <a:pt x="16510" y="79320"/>
                </a:lnTo>
                <a:lnTo>
                  <a:pt x="16510" y="79290"/>
                </a:lnTo>
                <a:lnTo>
                  <a:pt x="16490" y="79290"/>
                </a:lnTo>
                <a:lnTo>
                  <a:pt x="16480" y="79310"/>
                </a:lnTo>
                <a:lnTo>
                  <a:pt x="16480" y="79320"/>
                </a:lnTo>
                <a:lnTo>
                  <a:pt x="16460" y="79320"/>
                </a:lnTo>
                <a:lnTo>
                  <a:pt x="16450" y="79310"/>
                </a:lnTo>
                <a:lnTo>
                  <a:pt x="16450" y="79290"/>
                </a:lnTo>
                <a:lnTo>
                  <a:pt x="16430" y="79290"/>
                </a:lnTo>
                <a:lnTo>
                  <a:pt x="16390" y="79300"/>
                </a:lnTo>
                <a:lnTo>
                  <a:pt x="16360" y="79290"/>
                </a:lnTo>
                <a:lnTo>
                  <a:pt x="16370" y="79270"/>
                </a:lnTo>
                <a:lnTo>
                  <a:pt x="16370" y="79260"/>
                </a:lnTo>
                <a:lnTo>
                  <a:pt x="16370" y="79230"/>
                </a:lnTo>
                <a:lnTo>
                  <a:pt x="16380" y="79170"/>
                </a:lnTo>
                <a:lnTo>
                  <a:pt x="16390" y="79160"/>
                </a:lnTo>
                <a:lnTo>
                  <a:pt x="16400" y="79160"/>
                </a:lnTo>
                <a:lnTo>
                  <a:pt x="16420" y="79160"/>
                </a:lnTo>
                <a:lnTo>
                  <a:pt x="16430" y="79150"/>
                </a:lnTo>
                <a:lnTo>
                  <a:pt x="16420" y="79140"/>
                </a:lnTo>
                <a:lnTo>
                  <a:pt x="16410" y="79120"/>
                </a:lnTo>
                <a:lnTo>
                  <a:pt x="16390" y="79100"/>
                </a:lnTo>
                <a:lnTo>
                  <a:pt x="16380" y="79110"/>
                </a:lnTo>
                <a:lnTo>
                  <a:pt x="16370" y="79110"/>
                </a:lnTo>
                <a:lnTo>
                  <a:pt x="16370" y="79120"/>
                </a:lnTo>
                <a:lnTo>
                  <a:pt x="16360" y="79140"/>
                </a:lnTo>
                <a:lnTo>
                  <a:pt x="16350" y="79150"/>
                </a:lnTo>
                <a:lnTo>
                  <a:pt x="16320" y="79140"/>
                </a:lnTo>
                <a:lnTo>
                  <a:pt x="16260" y="79150"/>
                </a:lnTo>
                <a:lnTo>
                  <a:pt x="16220" y="79140"/>
                </a:lnTo>
                <a:lnTo>
                  <a:pt x="16210" y="79140"/>
                </a:lnTo>
                <a:lnTo>
                  <a:pt x="16190" y="79120"/>
                </a:lnTo>
                <a:lnTo>
                  <a:pt x="16160" y="79120"/>
                </a:lnTo>
                <a:lnTo>
                  <a:pt x="16160" y="79130"/>
                </a:lnTo>
                <a:lnTo>
                  <a:pt x="16160" y="79140"/>
                </a:lnTo>
                <a:lnTo>
                  <a:pt x="16160" y="79150"/>
                </a:lnTo>
                <a:lnTo>
                  <a:pt x="16120" y="79160"/>
                </a:lnTo>
                <a:lnTo>
                  <a:pt x="16110" y="79160"/>
                </a:lnTo>
                <a:lnTo>
                  <a:pt x="16030" y="79140"/>
                </a:lnTo>
                <a:lnTo>
                  <a:pt x="16030" y="79130"/>
                </a:lnTo>
                <a:lnTo>
                  <a:pt x="16000" y="79110"/>
                </a:lnTo>
                <a:lnTo>
                  <a:pt x="15980" y="79090"/>
                </a:lnTo>
                <a:lnTo>
                  <a:pt x="15960" y="79080"/>
                </a:lnTo>
                <a:lnTo>
                  <a:pt x="15930" y="79090"/>
                </a:lnTo>
                <a:lnTo>
                  <a:pt x="15910" y="79100"/>
                </a:lnTo>
                <a:lnTo>
                  <a:pt x="15900" y="79090"/>
                </a:lnTo>
                <a:lnTo>
                  <a:pt x="15900" y="79080"/>
                </a:lnTo>
                <a:lnTo>
                  <a:pt x="15870" y="79080"/>
                </a:lnTo>
                <a:lnTo>
                  <a:pt x="15860" y="79070"/>
                </a:lnTo>
                <a:lnTo>
                  <a:pt x="15830" y="79050"/>
                </a:lnTo>
                <a:lnTo>
                  <a:pt x="15830" y="79030"/>
                </a:lnTo>
                <a:lnTo>
                  <a:pt x="15830" y="79010"/>
                </a:lnTo>
                <a:lnTo>
                  <a:pt x="15830" y="79000"/>
                </a:lnTo>
                <a:lnTo>
                  <a:pt x="15820" y="78990"/>
                </a:lnTo>
                <a:lnTo>
                  <a:pt x="15810" y="78990"/>
                </a:lnTo>
                <a:lnTo>
                  <a:pt x="15790" y="79000"/>
                </a:lnTo>
                <a:lnTo>
                  <a:pt x="15770" y="79000"/>
                </a:lnTo>
                <a:lnTo>
                  <a:pt x="15730" y="79000"/>
                </a:lnTo>
                <a:lnTo>
                  <a:pt x="15720" y="79000"/>
                </a:lnTo>
                <a:lnTo>
                  <a:pt x="15680" y="78980"/>
                </a:lnTo>
                <a:lnTo>
                  <a:pt x="15660" y="78970"/>
                </a:lnTo>
                <a:lnTo>
                  <a:pt x="15630" y="78990"/>
                </a:lnTo>
                <a:lnTo>
                  <a:pt x="15610" y="79000"/>
                </a:lnTo>
                <a:lnTo>
                  <a:pt x="15590" y="79010"/>
                </a:lnTo>
                <a:lnTo>
                  <a:pt x="15570" y="79020"/>
                </a:lnTo>
                <a:lnTo>
                  <a:pt x="15550" y="79030"/>
                </a:lnTo>
                <a:lnTo>
                  <a:pt x="15530" y="79010"/>
                </a:lnTo>
                <a:lnTo>
                  <a:pt x="15510" y="78990"/>
                </a:lnTo>
                <a:lnTo>
                  <a:pt x="15510" y="78970"/>
                </a:lnTo>
                <a:lnTo>
                  <a:pt x="15490" y="78950"/>
                </a:lnTo>
                <a:lnTo>
                  <a:pt x="15480" y="78930"/>
                </a:lnTo>
                <a:lnTo>
                  <a:pt x="15460" y="78930"/>
                </a:lnTo>
                <a:lnTo>
                  <a:pt x="15450" y="78950"/>
                </a:lnTo>
                <a:lnTo>
                  <a:pt x="15440" y="78970"/>
                </a:lnTo>
                <a:lnTo>
                  <a:pt x="15430" y="78970"/>
                </a:lnTo>
                <a:lnTo>
                  <a:pt x="15420" y="78970"/>
                </a:lnTo>
                <a:lnTo>
                  <a:pt x="15410" y="78970"/>
                </a:lnTo>
                <a:lnTo>
                  <a:pt x="15410" y="78960"/>
                </a:lnTo>
                <a:lnTo>
                  <a:pt x="15410" y="78950"/>
                </a:lnTo>
                <a:lnTo>
                  <a:pt x="15400" y="78940"/>
                </a:lnTo>
                <a:lnTo>
                  <a:pt x="15380" y="78940"/>
                </a:lnTo>
                <a:lnTo>
                  <a:pt x="15380" y="78950"/>
                </a:lnTo>
                <a:lnTo>
                  <a:pt x="15340" y="78950"/>
                </a:lnTo>
                <a:lnTo>
                  <a:pt x="15330" y="78940"/>
                </a:lnTo>
                <a:lnTo>
                  <a:pt x="15320" y="78940"/>
                </a:lnTo>
                <a:lnTo>
                  <a:pt x="15310" y="78940"/>
                </a:lnTo>
                <a:lnTo>
                  <a:pt x="15310" y="78950"/>
                </a:lnTo>
                <a:lnTo>
                  <a:pt x="15310" y="78960"/>
                </a:lnTo>
                <a:lnTo>
                  <a:pt x="15310" y="78970"/>
                </a:lnTo>
                <a:lnTo>
                  <a:pt x="15320" y="79000"/>
                </a:lnTo>
                <a:lnTo>
                  <a:pt x="15320" y="79020"/>
                </a:lnTo>
                <a:lnTo>
                  <a:pt x="15320" y="79030"/>
                </a:lnTo>
                <a:lnTo>
                  <a:pt x="15290" y="79040"/>
                </a:lnTo>
                <a:lnTo>
                  <a:pt x="15260" y="79050"/>
                </a:lnTo>
                <a:lnTo>
                  <a:pt x="15250" y="79060"/>
                </a:lnTo>
                <a:lnTo>
                  <a:pt x="15230" y="79050"/>
                </a:lnTo>
                <a:lnTo>
                  <a:pt x="15220" y="79020"/>
                </a:lnTo>
                <a:lnTo>
                  <a:pt x="15220" y="78990"/>
                </a:lnTo>
                <a:lnTo>
                  <a:pt x="15220" y="78980"/>
                </a:lnTo>
                <a:lnTo>
                  <a:pt x="15220" y="78970"/>
                </a:lnTo>
                <a:lnTo>
                  <a:pt x="15220" y="78960"/>
                </a:lnTo>
                <a:lnTo>
                  <a:pt x="15200" y="78950"/>
                </a:lnTo>
                <a:lnTo>
                  <a:pt x="15190" y="78930"/>
                </a:lnTo>
                <a:lnTo>
                  <a:pt x="15190" y="78920"/>
                </a:lnTo>
                <a:lnTo>
                  <a:pt x="15180" y="78900"/>
                </a:lnTo>
                <a:lnTo>
                  <a:pt x="15180" y="78890"/>
                </a:lnTo>
                <a:lnTo>
                  <a:pt x="15170" y="78890"/>
                </a:lnTo>
                <a:lnTo>
                  <a:pt x="15150" y="78880"/>
                </a:lnTo>
                <a:lnTo>
                  <a:pt x="15130" y="78870"/>
                </a:lnTo>
                <a:lnTo>
                  <a:pt x="15120" y="78880"/>
                </a:lnTo>
                <a:lnTo>
                  <a:pt x="15120" y="78890"/>
                </a:lnTo>
                <a:lnTo>
                  <a:pt x="15120" y="78910"/>
                </a:lnTo>
                <a:lnTo>
                  <a:pt x="15120" y="78920"/>
                </a:lnTo>
                <a:lnTo>
                  <a:pt x="15110" y="78920"/>
                </a:lnTo>
                <a:lnTo>
                  <a:pt x="15090" y="78910"/>
                </a:lnTo>
                <a:lnTo>
                  <a:pt x="15070" y="78890"/>
                </a:lnTo>
                <a:lnTo>
                  <a:pt x="15050" y="78880"/>
                </a:lnTo>
                <a:lnTo>
                  <a:pt x="15020" y="78870"/>
                </a:lnTo>
                <a:lnTo>
                  <a:pt x="15010" y="78870"/>
                </a:lnTo>
                <a:lnTo>
                  <a:pt x="15000" y="78880"/>
                </a:lnTo>
                <a:lnTo>
                  <a:pt x="15000" y="78890"/>
                </a:lnTo>
                <a:lnTo>
                  <a:pt x="15010" y="78920"/>
                </a:lnTo>
                <a:lnTo>
                  <a:pt x="15020" y="78940"/>
                </a:lnTo>
                <a:lnTo>
                  <a:pt x="15040" y="78970"/>
                </a:lnTo>
                <a:lnTo>
                  <a:pt x="15060" y="79000"/>
                </a:lnTo>
                <a:lnTo>
                  <a:pt x="15070" y="79020"/>
                </a:lnTo>
                <a:lnTo>
                  <a:pt x="15070" y="79040"/>
                </a:lnTo>
                <a:lnTo>
                  <a:pt x="15060" y="79050"/>
                </a:lnTo>
                <a:lnTo>
                  <a:pt x="15050" y="79050"/>
                </a:lnTo>
                <a:lnTo>
                  <a:pt x="15020" y="79060"/>
                </a:lnTo>
                <a:lnTo>
                  <a:pt x="14990" y="79050"/>
                </a:lnTo>
                <a:lnTo>
                  <a:pt x="14950" y="79020"/>
                </a:lnTo>
                <a:lnTo>
                  <a:pt x="14920" y="79020"/>
                </a:lnTo>
                <a:lnTo>
                  <a:pt x="14890" y="79030"/>
                </a:lnTo>
                <a:lnTo>
                  <a:pt x="14880" y="79050"/>
                </a:lnTo>
                <a:lnTo>
                  <a:pt x="14880" y="79070"/>
                </a:lnTo>
                <a:lnTo>
                  <a:pt x="14900" y="79090"/>
                </a:lnTo>
                <a:lnTo>
                  <a:pt x="14910" y="79110"/>
                </a:lnTo>
                <a:lnTo>
                  <a:pt x="14910" y="79120"/>
                </a:lnTo>
                <a:lnTo>
                  <a:pt x="14910" y="79140"/>
                </a:lnTo>
                <a:lnTo>
                  <a:pt x="14880" y="79160"/>
                </a:lnTo>
                <a:lnTo>
                  <a:pt x="14840" y="79170"/>
                </a:lnTo>
                <a:lnTo>
                  <a:pt x="14810" y="79180"/>
                </a:lnTo>
                <a:lnTo>
                  <a:pt x="14800" y="79190"/>
                </a:lnTo>
                <a:lnTo>
                  <a:pt x="14800" y="79180"/>
                </a:lnTo>
                <a:lnTo>
                  <a:pt x="14790" y="79180"/>
                </a:lnTo>
                <a:lnTo>
                  <a:pt x="14780" y="79160"/>
                </a:lnTo>
                <a:lnTo>
                  <a:pt x="14760" y="79130"/>
                </a:lnTo>
                <a:lnTo>
                  <a:pt x="14750" y="79130"/>
                </a:lnTo>
                <a:lnTo>
                  <a:pt x="14710" y="79110"/>
                </a:lnTo>
                <a:lnTo>
                  <a:pt x="14690" y="79110"/>
                </a:lnTo>
                <a:lnTo>
                  <a:pt x="14640" y="79130"/>
                </a:lnTo>
                <a:lnTo>
                  <a:pt x="14610" y="79140"/>
                </a:lnTo>
                <a:lnTo>
                  <a:pt x="14600" y="79170"/>
                </a:lnTo>
                <a:lnTo>
                  <a:pt x="14600" y="79200"/>
                </a:lnTo>
                <a:lnTo>
                  <a:pt x="14610" y="79250"/>
                </a:lnTo>
                <a:lnTo>
                  <a:pt x="14610" y="79260"/>
                </a:lnTo>
                <a:lnTo>
                  <a:pt x="14620" y="79270"/>
                </a:lnTo>
                <a:lnTo>
                  <a:pt x="14630" y="79300"/>
                </a:lnTo>
                <a:lnTo>
                  <a:pt x="14630" y="79320"/>
                </a:lnTo>
                <a:lnTo>
                  <a:pt x="14620" y="79330"/>
                </a:lnTo>
                <a:lnTo>
                  <a:pt x="14610" y="79330"/>
                </a:lnTo>
                <a:lnTo>
                  <a:pt x="14570" y="79330"/>
                </a:lnTo>
                <a:lnTo>
                  <a:pt x="14520" y="79340"/>
                </a:lnTo>
                <a:lnTo>
                  <a:pt x="14480" y="79370"/>
                </a:lnTo>
                <a:lnTo>
                  <a:pt x="14480" y="79380"/>
                </a:lnTo>
                <a:lnTo>
                  <a:pt x="14450" y="79420"/>
                </a:lnTo>
                <a:lnTo>
                  <a:pt x="14440" y="79430"/>
                </a:lnTo>
                <a:lnTo>
                  <a:pt x="14440" y="79440"/>
                </a:lnTo>
                <a:lnTo>
                  <a:pt x="14430" y="79440"/>
                </a:lnTo>
                <a:lnTo>
                  <a:pt x="14400" y="79460"/>
                </a:lnTo>
                <a:lnTo>
                  <a:pt x="14380" y="79460"/>
                </a:lnTo>
                <a:lnTo>
                  <a:pt x="14360" y="79460"/>
                </a:lnTo>
                <a:lnTo>
                  <a:pt x="14330" y="79470"/>
                </a:lnTo>
                <a:lnTo>
                  <a:pt x="14310" y="79470"/>
                </a:lnTo>
                <a:lnTo>
                  <a:pt x="14290" y="79470"/>
                </a:lnTo>
                <a:lnTo>
                  <a:pt x="14260" y="79470"/>
                </a:lnTo>
                <a:lnTo>
                  <a:pt x="14230" y="79470"/>
                </a:lnTo>
                <a:lnTo>
                  <a:pt x="14220" y="79460"/>
                </a:lnTo>
                <a:lnTo>
                  <a:pt x="14180" y="79450"/>
                </a:lnTo>
                <a:lnTo>
                  <a:pt x="14160" y="79450"/>
                </a:lnTo>
                <a:lnTo>
                  <a:pt x="14140" y="79440"/>
                </a:lnTo>
                <a:lnTo>
                  <a:pt x="14120" y="79440"/>
                </a:lnTo>
                <a:lnTo>
                  <a:pt x="14070" y="79450"/>
                </a:lnTo>
                <a:lnTo>
                  <a:pt x="14070" y="79510"/>
                </a:lnTo>
                <a:lnTo>
                  <a:pt x="14110" y="79620"/>
                </a:lnTo>
                <a:lnTo>
                  <a:pt x="14090" y="79640"/>
                </a:lnTo>
                <a:lnTo>
                  <a:pt x="14090" y="79650"/>
                </a:lnTo>
                <a:lnTo>
                  <a:pt x="14090" y="79660"/>
                </a:lnTo>
                <a:lnTo>
                  <a:pt x="14080" y="79680"/>
                </a:lnTo>
                <a:lnTo>
                  <a:pt x="14050" y="79680"/>
                </a:lnTo>
                <a:lnTo>
                  <a:pt x="14040" y="79670"/>
                </a:lnTo>
                <a:lnTo>
                  <a:pt x="14040" y="79720"/>
                </a:lnTo>
                <a:lnTo>
                  <a:pt x="14060" y="79780"/>
                </a:lnTo>
                <a:lnTo>
                  <a:pt x="14060" y="79820"/>
                </a:lnTo>
                <a:lnTo>
                  <a:pt x="14040" y="79830"/>
                </a:lnTo>
                <a:lnTo>
                  <a:pt x="14040" y="79850"/>
                </a:lnTo>
                <a:lnTo>
                  <a:pt x="14020" y="79880"/>
                </a:lnTo>
                <a:lnTo>
                  <a:pt x="14010" y="79910"/>
                </a:lnTo>
                <a:lnTo>
                  <a:pt x="13980" y="79940"/>
                </a:lnTo>
                <a:lnTo>
                  <a:pt x="13960" y="79960"/>
                </a:lnTo>
                <a:lnTo>
                  <a:pt x="13950" y="79940"/>
                </a:lnTo>
                <a:lnTo>
                  <a:pt x="13940" y="79940"/>
                </a:lnTo>
                <a:lnTo>
                  <a:pt x="13910" y="79950"/>
                </a:lnTo>
                <a:lnTo>
                  <a:pt x="13880" y="79970"/>
                </a:lnTo>
                <a:lnTo>
                  <a:pt x="13850" y="79970"/>
                </a:lnTo>
                <a:lnTo>
                  <a:pt x="13830" y="79970"/>
                </a:lnTo>
                <a:lnTo>
                  <a:pt x="13810" y="79980"/>
                </a:lnTo>
                <a:lnTo>
                  <a:pt x="13800" y="79990"/>
                </a:lnTo>
                <a:lnTo>
                  <a:pt x="13780" y="80000"/>
                </a:lnTo>
                <a:lnTo>
                  <a:pt x="13750" y="79990"/>
                </a:lnTo>
                <a:lnTo>
                  <a:pt x="13730" y="80000"/>
                </a:lnTo>
                <a:lnTo>
                  <a:pt x="13720" y="80010"/>
                </a:lnTo>
                <a:lnTo>
                  <a:pt x="13710" y="80010"/>
                </a:lnTo>
                <a:lnTo>
                  <a:pt x="13690" y="80010"/>
                </a:lnTo>
                <a:lnTo>
                  <a:pt x="13690" y="80030"/>
                </a:lnTo>
                <a:lnTo>
                  <a:pt x="13700" y="80050"/>
                </a:lnTo>
                <a:lnTo>
                  <a:pt x="13710" y="80070"/>
                </a:lnTo>
                <a:lnTo>
                  <a:pt x="13730" y="80100"/>
                </a:lnTo>
                <a:lnTo>
                  <a:pt x="13760" y="80110"/>
                </a:lnTo>
                <a:lnTo>
                  <a:pt x="13770" y="80130"/>
                </a:lnTo>
                <a:lnTo>
                  <a:pt x="13780" y="80150"/>
                </a:lnTo>
                <a:lnTo>
                  <a:pt x="13770" y="80160"/>
                </a:lnTo>
                <a:lnTo>
                  <a:pt x="13770" y="80170"/>
                </a:lnTo>
                <a:lnTo>
                  <a:pt x="13760" y="80190"/>
                </a:lnTo>
                <a:lnTo>
                  <a:pt x="13740" y="80210"/>
                </a:lnTo>
                <a:lnTo>
                  <a:pt x="13720" y="80210"/>
                </a:lnTo>
                <a:lnTo>
                  <a:pt x="13710" y="80210"/>
                </a:lnTo>
                <a:lnTo>
                  <a:pt x="13690" y="80210"/>
                </a:lnTo>
                <a:lnTo>
                  <a:pt x="13670" y="80210"/>
                </a:lnTo>
                <a:lnTo>
                  <a:pt x="13660" y="80220"/>
                </a:lnTo>
                <a:lnTo>
                  <a:pt x="13660" y="80240"/>
                </a:lnTo>
                <a:lnTo>
                  <a:pt x="13640" y="80250"/>
                </a:lnTo>
                <a:lnTo>
                  <a:pt x="13620" y="80270"/>
                </a:lnTo>
                <a:lnTo>
                  <a:pt x="13600" y="80280"/>
                </a:lnTo>
                <a:lnTo>
                  <a:pt x="13590" y="80280"/>
                </a:lnTo>
                <a:lnTo>
                  <a:pt x="13580" y="80270"/>
                </a:lnTo>
                <a:lnTo>
                  <a:pt x="13560" y="80270"/>
                </a:lnTo>
                <a:lnTo>
                  <a:pt x="13510" y="80300"/>
                </a:lnTo>
                <a:lnTo>
                  <a:pt x="13490" y="80330"/>
                </a:lnTo>
                <a:lnTo>
                  <a:pt x="13470" y="80360"/>
                </a:lnTo>
                <a:lnTo>
                  <a:pt x="13470" y="80390"/>
                </a:lnTo>
                <a:lnTo>
                  <a:pt x="13460" y="80420"/>
                </a:lnTo>
                <a:lnTo>
                  <a:pt x="13460" y="80460"/>
                </a:lnTo>
                <a:lnTo>
                  <a:pt x="13450" y="80480"/>
                </a:lnTo>
                <a:lnTo>
                  <a:pt x="13430" y="80500"/>
                </a:lnTo>
                <a:lnTo>
                  <a:pt x="13410" y="80510"/>
                </a:lnTo>
                <a:lnTo>
                  <a:pt x="13400" y="80540"/>
                </a:lnTo>
                <a:lnTo>
                  <a:pt x="13390" y="80560"/>
                </a:lnTo>
                <a:lnTo>
                  <a:pt x="13390" y="80570"/>
                </a:lnTo>
                <a:lnTo>
                  <a:pt x="13400" y="80600"/>
                </a:lnTo>
                <a:lnTo>
                  <a:pt x="13400" y="80630"/>
                </a:lnTo>
                <a:lnTo>
                  <a:pt x="13370" y="80660"/>
                </a:lnTo>
                <a:lnTo>
                  <a:pt x="13330" y="80680"/>
                </a:lnTo>
                <a:lnTo>
                  <a:pt x="13300" y="80680"/>
                </a:lnTo>
                <a:lnTo>
                  <a:pt x="13280" y="80700"/>
                </a:lnTo>
                <a:lnTo>
                  <a:pt x="13270" y="80710"/>
                </a:lnTo>
                <a:lnTo>
                  <a:pt x="13260" y="80720"/>
                </a:lnTo>
                <a:lnTo>
                  <a:pt x="13240" y="80710"/>
                </a:lnTo>
                <a:lnTo>
                  <a:pt x="13230" y="80710"/>
                </a:lnTo>
                <a:lnTo>
                  <a:pt x="13210" y="80710"/>
                </a:lnTo>
                <a:lnTo>
                  <a:pt x="13190" y="80720"/>
                </a:lnTo>
                <a:lnTo>
                  <a:pt x="13170" y="80700"/>
                </a:lnTo>
                <a:lnTo>
                  <a:pt x="13160" y="80700"/>
                </a:lnTo>
                <a:lnTo>
                  <a:pt x="13140" y="80700"/>
                </a:lnTo>
                <a:lnTo>
                  <a:pt x="13120" y="80680"/>
                </a:lnTo>
                <a:lnTo>
                  <a:pt x="13110" y="80680"/>
                </a:lnTo>
                <a:lnTo>
                  <a:pt x="13100" y="80680"/>
                </a:lnTo>
                <a:lnTo>
                  <a:pt x="13080" y="80670"/>
                </a:lnTo>
                <a:lnTo>
                  <a:pt x="13060" y="80660"/>
                </a:lnTo>
                <a:lnTo>
                  <a:pt x="13040" y="80680"/>
                </a:lnTo>
                <a:lnTo>
                  <a:pt x="13010" y="80670"/>
                </a:lnTo>
                <a:lnTo>
                  <a:pt x="12990" y="80670"/>
                </a:lnTo>
                <a:lnTo>
                  <a:pt x="12990" y="80660"/>
                </a:lnTo>
                <a:lnTo>
                  <a:pt x="12980" y="80650"/>
                </a:lnTo>
                <a:lnTo>
                  <a:pt x="12970" y="80640"/>
                </a:lnTo>
                <a:lnTo>
                  <a:pt x="12950" y="80620"/>
                </a:lnTo>
                <a:lnTo>
                  <a:pt x="12940" y="80610"/>
                </a:lnTo>
                <a:lnTo>
                  <a:pt x="12930" y="80610"/>
                </a:lnTo>
                <a:lnTo>
                  <a:pt x="12920" y="80610"/>
                </a:lnTo>
                <a:lnTo>
                  <a:pt x="12900" y="80610"/>
                </a:lnTo>
                <a:lnTo>
                  <a:pt x="12880" y="80590"/>
                </a:lnTo>
                <a:lnTo>
                  <a:pt x="12870" y="80580"/>
                </a:lnTo>
                <a:lnTo>
                  <a:pt x="12850" y="80580"/>
                </a:lnTo>
                <a:lnTo>
                  <a:pt x="12850" y="80550"/>
                </a:lnTo>
                <a:lnTo>
                  <a:pt x="12830" y="80550"/>
                </a:lnTo>
                <a:lnTo>
                  <a:pt x="12810" y="80530"/>
                </a:lnTo>
                <a:lnTo>
                  <a:pt x="12790" y="80520"/>
                </a:lnTo>
                <a:lnTo>
                  <a:pt x="12780" y="80510"/>
                </a:lnTo>
                <a:lnTo>
                  <a:pt x="12760" y="80500"/>
                </a:lnTo>
                <a:lnTo>
                  <a:pt x="12730" y="80470"/>
                </a:lnTo>
                <a:lnTo>
                  <a:pt x="12710" y="80480"/>
                </a:lnTo>
                <a:lnTo>
                  <a:pt x="12680" y="80480"/>
                </a:lnTo>
                <a:lnTo>
                  <a:pt x="12640" y="80490"/>
                </a:lnTo>
                <a:lnTo>
                  <a:pt x="12630" y="80480"/>
                </a:lnTo>
                <a:lnTo>
                  <a:pt x="12620" y="80450"/>
                </a:lnTo>
                <a:lnTo>
                  <a:pt x="12630" y="80420"/>
                </a:lnTo>
                <a:lnTo>
                  <a:pt x="12640" y="80400"/>
                </a:lnTo>
                <a:lnTo>
                  <a:pt x="12650" y="80380"/>
                </a:lnTo>
                <a:lnTo>
                  <a:pt x="12670" y="80370"/>
                </a:lnTo>
                <a:lnTo>
                  <a:pt x="12680" y="80360"/>
                </a:lnTo>
                <a:lnTo>
                  <a:pt x="12680" y="80340"/>
                </a:lnTo>
                <a:lnTo>
                  <a:pt x="12670" y="80310"/>
                </a:lnTo>
                <a:lnTo>
                  <a:pt x="12660" y="80280"/>
                </a:lnTo>
                <a:lnTo>
                  <a:pt x="12650" y="80270"/>
                </a:lnTo>
                <a:lnTo>
                  <a:pt x="12620" y="80200"/>
                </a:lnTo>
                <a:lnTo>
                  <a:pt x="12600" y="80170"/>
                </a:lnTo>
                <a:lnTo>
                  <a:pt x="12600" y="80160"/>
                </a:lnTo>
                <a:lnTo>
                  <a:pt x="12600" y="80140"/>
                </a:lnTo>
                <a:lnTo>
                  <a:pt x="12600" y="80110"/>
                </a:lnTo>
                <a:lnTo>
                  <a:pt x="12610" y="80100"/>
                </a:lnTo>
                <a:lnTo>
                  <a:pt x="12610" y="80080"/>
                </a:lnTo>
                <a:lnTo>
                  <a:pt x="12600" y="80070"/>
                </a:lnTo>
                <a:lnTo>
                  <a:pt x="12580" y="80050"/>
                </a:lnTo>
                <a:lnTo>
                  <a:pt x="12570" y="80030"/>
                </a:lnTo>
                <a:lnTo>
                  <a:pt x="12560" y="80000"/>
                </a:lnTo>
                <a:lnTo>
                  <a:pt x="12540" y="79980"/>
                </a:lnTo>
                <a:lnTo>
                  <a:pt x="12530" y="79960"/>
                </a:lnTo>
                <a:lnTo>
                  <a:pt x="12520" y="79940"/>
                </a:lnTo>
                <a:lnTo>
                  <a:pt x="12510" y="79940"/>
                </a:lnTo>
                <a:lnTo>
                  <a:pt x="12500" y="79930"/>
                </a:lnTo>
                <a:lnTo>
                  <a:pt x="12480" y="79910"/>
                </a:lnTo>
                <a:lnTo>
                  <a:pt x="12490" y="79890"/>
                </a:lnTo>
                <a:lnTo>
                  <a:pt x="12490" y="79880"/>
                </a:lnTo>
                <a:lnTo>
                  <a:pt x="12510" y="79870"/>
                </a:lnTo>
                <a:lnTo>
                  <a:pt x="12520" y="79860"/>
                </a:lnTo>
                <a:lnTo>
                  <a:pt x="12530" y="79830"/>
                </a:lnTo>
                <a:lnTo>
                  <a:pt x="12530" y="79810"/>
                </a:lnTo>
                <a:lnTo>
                  <a:pt x="12520" y="79790"/>
                </a:lnTo>
                <a:lnTo>
                  <a:pt x="12530" y="79780"/>
                </a:lnTo>
                <a:lnTo>
                  <a:pt x="12540" y="79770"/>
                </a:lnTo>
                <a:lnTo>
                  <a:pt x="12550" y="79760"/>
                </a:lnTo>
                <a:lnTo>
                  <a:pt x="12570" y="79760"/>
                </a:lnTo>
                <a:lnTo>
                  <a:pt x="12570" y="79750"/>
                </a:lnTo>
                <a:lnTo>
                  <a:pt x="12560" y="79740"/>
                </a:lnTo>
                <a:lnTo>
                  <a:pt x="12560" y="79720"/>
                </a:lnTo>
                <a:lnTo>
                  <a:pt x="12550" y="79700"/>
                </a:lnTo>
                <a:lnTo>
                  <a:pt x="12560" y="79680"/>
                </a:lnTo>
                <a:lnTo>
                  <a:pt x="12550" y="79670"/>
                </a:lnTo>
                <a:lnTo>
                  <a:pt x="12550" y="79650"/>
                </a:lnTo>
                <a:lnTo>
                  <a:pt x="12560" y="79630"/>
                </a:lnTo>
                <a:lnTo>
                  <a:pt x="12550" y="79610"/>
                </a:lnTo>
                <a:lnTo>
                  <a:pt x="12540" y="79600"/>
                </a:lnTo>
                <a:lnTo>
                  <a:pt x="12540" y="79570"/>
                </a:lnTo>
                <a:lnTo>
                  <a:pt x="12530" y="79550"/>
                </a:lnTo>
                <a:lnTo>
                  <a:pt x="12530" y="79540"/>
                </a:lnTo>
                <a:lnTo>
                  <a:pt x="12540" y="79530"/>
                </a:lnTo>
                <a:lnTo>
                  <a:pt x="12540" y="79520"/>
                </a:lnTo>
                <a:lnTo>
                  <a:pt x="12530" y="79500"/>
                </a:lnTo>
                <a:lnTo>
                  <a:pt x="12520" y="79480"/>
                </a:lnTo>
                <a:lnTo>
                  <a:pt x="12500" y="79470"/>
                </a:lnTo>
                <a:lnTo>
                  <a:pt x="12460" y="79470"/>
                </a:lnTo>
                <a:lnTo>
                  <a:pt x="12440" y="79470"/>
                </a:lnTo>
                <a:lnTo>
                  <a:pt x="12410" y="79460"/>
                </a:lnTo>
                <a:lnTo>
                  <a:pt x="12400" y="79450"/>
                </a:lnTo>
                <a:lnTo>
                  <a:pt x="12380" y="79450"/>
                </a:lnTo>
                <a:lnTo>
                  <a:pt x="12360" y="79460"/>
                </a:lnTo>
                <a:lnTo>
                  <a:pt x="12340" y="79450"/>
                </a:lnTo>
                <a:lnTo>
                  <a:pt x="12340" y="79440"/>
                </a:lnTo>
                <a:lnTo>
                  <a:pt x="12310" y="79430"/>
                </a:lnTo>
                <a:lnTo>
                  <a:pt x="12300" y="79420"/>
                </a:lnTo>
                <a:lnTo>
                  <a:pt x="12290" y="79400"/>
                </a:lnTo>
                <a:lnTo>
                  <a:pt x="12270" y="79400"/>
                </a:lnTo>
                <a:lnTo>
                  <a:pt x="12250" y="79390"/>
                </a:lnTo>
                <a:lnTo>
                  <a:pt x="12210" y="79370"/>
                </a:lnTo>
                <a:lnTo>
                  <a:pt x="12200" y="79350"/>
                </a:lnTo>
                <a:lnTo>
                  <a:pt x="12180" y="79340"/>
                </a:lnTo>
                <a:lnTo>
                  <a:pt x="12170" y="79340"/>
                </a:lnTo>
                <a:lnTo>
                  <a:pt x="12160" y="79330"/>
                </a:lnTo>
                <a:lnTo>
                  <a:pt x="12160" y="79310"/>
                </a:lnTo>
                <a:lnTo>
                  <a:pt x="12130" y="79280"/>
                </a:lnTo>
                <a:lnTo>
                  <a:pt x="12100" y="79250"/>
                </a:lnTo>
                <a:lnTo>
                  <a:pt x="12080" y="79230"/>
                </a:lnTo>
                <a:lnTo>
                  <a:pt x="12070" y="79210"/>
                </a:lnTo>
                <a:lnTo>
                  <a:pt x="12060" y="79190"/>
                </a:lnTo>
                <a:lnTo>
                  <a:pt x="12050" y="79190"/>
                </a:lnTo>
                <a:lnTo>
                  <a:pt x="12040" y="79180"/>
                </a:lnTo>
                <a:lnTo>
                  <a:pt x="12040" y="79170"/>
                </a:lnTo>
                <a:lnTo>
                  <a:pt x="12040" y="79160"/>
                </a:lnTo>
                <a:lnTo>
                  <a:pt x="12050" y="79160"/>
                </a:lnTo>
                <a:lnTo>
                  <a:pt x="12040" y="79130"/>
                </a:lnTo>
                <a:lnTo>
                  <a:pt x="12030" y="79110"/>
                </a:lnTo>
                <a:lnTo>
                  <a:pt x="12010" y="79100"/>
                </a:lnTo>
                <a:lnTo>
                  <a:pt x="12000" y="79070"/>
                </a:lnTo>
                <a:lnTo>
                  <a:pt x="11990" y="79050"/>
                </a:lnTo>
                <a:lnTo>
                  <a:pt x="11980" y="79030"/>
                </a:lnTo>
                <a:lnTo>
                  <a:pt x="11990" y="79010"/>
                </a:lnTo>
                <a:lnTo>
                  <a:pt x="11970" y="78990"/>
                </a:lnTo>
                <a:lnTo>
                  <a:pt x="11970" y="78970"/>
                </a:lnTo>
                <a:lnTo>
                  <a:pt x="11960" y="78960"/>
                </a:lnTo>
                <a:lnTo>
                  <a:pt x="11950" y="78960"/>
                </a:lnTo>
                <a:lnTo>
                  <a:pt x="11940" y="78970"/>
                </a:lnTo>
                <a:lnTo>
                  <a:pt x="11910" y="78970"/>
                </a:lnTo>
                <a:lnTo>
                  <a:pt x="11900" y="78960"/>
                </a:lnTo>
                <a:lnTo>
                  <a:pt x="11880" y="78940"/>
                </a:lnTo>
                <a:lnTo>
                  <a:pt x="11870" y="78930"/>
                </a:lnTo>
                <a:lnTo>
                  <a:pt x="11870" y="78920"/>
                </a:lnTo>
                <a:lnTo>
                  <a:pt x="11870" y="78900"/>
                </a:lnTo>
                <a:lnTo>
                  <a:pt x="11850" y="78900"/>
                </a:lnTo>
                <a:lnTo>
                  <a:pt x="11830" y="78900"/>
                </a:lnTo>
                <a:lnTo>
                  <a:pt x="11820" y="78870"/>
                </a:lnTo>
                <a:lnTo>
                  <a:pt x="11810" y="78860"/>
                </a:lnTo>
                <a:lnTo>
                  <a:pt x="11790" y="78860"/>
                </a:lnTo>
                <a:lnTo>
                  <a:pt x="11780" y="78850"/>
                </a:lnTo>
                <a:lnTo>
                  <a:pt x="11760" y="78840"/>
                </a:lnTo>
                <a:lnTo>
                  <a:pt x="11740" y="78840"/>
                </a:lnTo>
                <a:lnTo>
                  <a:pt x="11730" y="78840"/>
                </a:lnTo>
                <a:lnTo>
                  <a:pt x="11710" y="78860"/>
                </a:lnTo>
                <a:lnTo>
                  <a:pt x="11700" y="78880"/>
                </a:lnTo>
                <a:lnTo>
                  <a:pt x="11680" y="78870"/>
                </a:lnTo>
                <a:lnTo>
                  <a:pt x="11680" y="78860"/>
                </a:lnTo>
                <a:lnTo>
                  <a:pt x="11660" y="78850"/>
                </a:lnTo>
                <a:lnTo>
                  <a:pt x="11640" y="78860"/>
                </a:lnTo>
                <a:lnTo>
                  <a:pt x="11630" y="78870"/>
                </a:lnTo>
                <a:lnTo>
                  <a:pt x="11610" y="78870"/>
                </a:lnTo>
                <a:lnTo>
                  <a:pt x="11590" y="78860"/>
                </a:lnTo>
                <a:lnTo>
                  <a:pt x="11560" y="78860"/>
                </a:lnTo>
                <a:lnTo>
                  <a:pt x="11540" y="78850"/>
                </a:lnTo>
                <a:lnTo>
                  <a:pt x="11520" y="78850"/>
                </a:lnTo>
                <a:lnTo>
                  <a:pt x="11510" y="78860"/>
                </a:lnTo>
                <a:lnTo>
                  <a:pt x="11490" y="78880"/>
                </a:lnTo>
                <a:lnTo>
                  <a:pt x="11470" y="78890"/>
                </a:lnTo>
                <a:lnTo>
                  <a:pt x="11470" y="78910"/>
                </a:lnTo>
                <a:lnTo>
                  <a:pt x="11460" y="78930"/>
                </a:lnTo>
                <a:lnTo>
                  <a:pt x="11440" y="78940"/>
                </a:lnTo>
                <a:lnTo>
                  <a:pt x="11400" y="78930"/>
                </a:lnTo>
                <a:lnTo>
                  <a:pt x="11370" y="78930"/>
                </a:lnTo>
                <a:lnTo>
                  <a:pt x="11340" y="78930"/>
                </a:lnTo>
                <a:lnTo>
                  <a:pt x="11320" y="78930"/>
                </a:lnTo>
                <a:lnTo>
                  <a:pt x="11290" y="78930"/>
                </a:lnTo>
                <a:lnTo>
                  <a:pt x="11270" y="78930"/>
                </a:lnTo>
                <a:lnTo>
                  <a:pt x="11250" y="78930"/>
                </a:lnTo>
                <a:lnTo>
                  <a:pt x="11230" y="78940"/>
                </a:lnTo>
                <a:lnTo>
                  <a:pt x="11200" y="78940"/>
                </a:lnTo>
                <a:lnTo>
                  <a:pt x="11190" y="78930"/>
                </a:lnTo>
                <a:lnTo>
                  <a:pt x="11180" y="78930"/>
                </a:lnTo>
                <a:lnTo>
                  <a:pt x="11170" y="78920"/>
                </a:lnTo>
                <a:lnTo>
                  <a:pt x="11180" y="78910"/>
                </a:lnTo>
                <a:lnTo>
                  <a:pt x="11180" y="78890"/>
                </a:lnTo>
                <a:lnTo>
                  <a:pt x="11170" y="78880"/>
                </a:lnTo>
                <a:lnTo>
                  <a:pt x="11150" y="78900"/>
                </a:lnTo>
                <a:lnTo>
                  <a:pt x="11140" y="78900"/>
                </a:lnTo>
                <a:lnTo>
                  <a:pt x="11130" y="78910"/>
                </a:lnTo>
                <a:lnTo>
                  <a:pt x="11130" y="78930"/>
                </a:lnTo>
                <a:lnTo>
                  <a:pt x="11130" y="78950"/>
                </a:lnTo>
                <a:lnTo>
                  <a:pt x="11120" y="78970"/>
                </a:lnTo>
                <a:lnTo>
                  <a:pt x="11110" y="79010"/>
                </a:lnTo>
                <a:lnTo>
                  <a:pt x="11100" y="79030"/>
                </a:lnTo>
                <a:lnTo>
                  <a:pt x="11090" y="79060"/>
                </a:lnTo>
                <a:lnTo>
                  <a:pt x="11080" y="79070"/>
                </a:lnTo>
                <a:lnTo>
                  <a:pt x="11070" y="79090"/>
                </a:lnTo>
                <a:lnTo>
                  <a:pt x="11060" y="79100"/>
                </a:lnTo>
                <a:lnTo>
                  <a:pt x="11060" y="79120"/>
                </a:lnTo>
                <a:lnTo>
                  <a:pt x="11070" y="79140"/>
                </a:lnTo>
                <a:lnTo>
                  <a:pt x="11080" y="79170"/>
                </a:lnTo>
                <a:lnTo>
                  <a:pt x="11090" y="79190"/>
                </a:lnTo>
                <a:lnTo>
                  <a:pt x="11090" y="79210"/>
                </a:lnTo>
                <a:lnTo>
                  <a:pt x="11070" y="79210"/>
                </a:lnTo>
                <a:lnTo>
                  <a:pt x="11060" y="79200"/>
                </a:lnTo>
                <a:lnTo>
                  <a:pt x="11040" y="79200"/>
                </a:lnTo>
                <a:lnTo>
                  <a:pt x="11010" y="79210"/>
                </a:lnTo>
                <a:lnTo>
                  <a:pt x="11010" y="79250"/>
                </a:lnTo>
                <a:lnTo>
                  <a:pt x="10990" y="79280"/>
                </a:lnTo>
                <a:lnTo>
                  <a:pt x="10990" y="79310"/>
                </a:lnTo>
                <a:lnTo>
                  <a:pt x="10990" y="79330"/>
                </a:lnTo>
                <a:lnTo>
                  <a:pt x="10980" y="79350"/>
                </a:lnTo>
                <a:lnTo>
                  <a:pt x="10980" y="79360"/>
                </a:lnTo>
                <a:lnTo>
                  <a:pt x="10960" y="79370"/>
                </a:lnTo>
                <a:lnTo>
                  <a:pt x="10940" y="79380"/>
                </a:lnTo>
                <a:lnTo>
                  <a:pt x="10920" y="79380"/>
                </a:lnTo>
                <a:lnTo>
                  <a:pt x="10900" y="79390"/>
                </a:lnTo>
                <a:lnTo>
                  <a:pt x="10870" y="79400"/>
                </a:lnTo>
                <a:lnTo>
                  <a:pt x="10850" y="79400"/>
                </a:lnTo>
                <a:lnTo>
                  <a:pt x="10840" y="79410"/>
                </a:lnTo>
                <a:lnTo>
                  <a:pt x="10810" y="79420"/>
                </a:lnTo>
                <a:lnTo>
                  <a:pt x="10810" y="79440"/>
                </a:lnTo>
                <a:lnTo>
                  <a:pt x="10800" y="79450"/>
                </a:lnTo>
                <a:lnTo>
                  <a:pt x="10800" y="79470"/>
                </a:lnTo>
                <a:lnTo>
                  <a:pt x="10800" y="79480"/>
                </a:lnTo>
                <a:lnTo>
                  <a:pt x="10800" y="79490"/>
                </a:lnTo>
                <a:lnTo>
                  <a:pt x="10790" y="79490"/>
                </a:lnTo>
                <a:lnTo>
                  <a:pt x="10800" y="79510"/>
                </a:lnTo>
                <a:lnTo>
                  <a:pt x="10800" y="79530"/>
                </a:lnTo>
                <a:lnTo>
                  <a:pt x="10800" y="79550"/>
                </a:lnTo>
                <a:lnTo>
                  <a:pt x="10800" y="79560"/>
                </a:lnTo>
                <a:lnTo>
                  <a:pt x="10790" y="79580"/>
                </a:lnTo>
                <a:lnTo>
                  <a:pt x="10770" y="79590"/>
                </a:lnTo>
                <a:lnTo>
                  <a:pt x="10750" y="79590"/>
                </a:lnTo>
                <a:lnTo>
                  <a:pt x="10730" y="79580"/>
                </a:lnTo>
                <a:lnTo>
                  <a:pt x="10710" y="79580"/>
                </a:lnTo>
                <a:lnTo>
                  <a:pt x="10690" y="79570"/>
                </a:lnTo>
                <a:lnTo>
                  <a:pt x="10670" y="79580"/>
                </a:lnTo>
                <a:lnTo>
                  <a:pt x="10660" y="79580"/>
                </a:lnTo>
                <a:lnTo>
                  <a:pt x="10640" y="79570"/>
                </a:lnTo>
                <a:lnTo>
                  <a:pt x="10620" y="79580"/>
                </a:lnTo>
                <a:lnTo>
                  <a:pt x="10600" y="79590"/>
                </a:lnTo>
                <a:lnTo>
                  <a:pt x="10590" y="79630"/>
                </a:lnTo>
                <a:lnTo>
                  <a:pt x="10580" y="79650"/>
                </a:lnTo>
                <a:lnTo>
                  <a:pt x="10580" y="79660"/>
                </a:lnTo>
                <a:lnTo>
                  <a:pt x="10580" y="79680"/>
                </a:lnTo>
                <a:lnTo>
                  <a:pt x="10590" y="79680"/>
                </a:lnTo>
                <a:lnTo>
                  <a:pt x="10590" y="79710"/>
                </a:lnTo>
                <a:lnTo>
                  <a:pt x="10610" y="79730"/>
                </a:lnTo>
                <a:lnTo>
                  <a:pt x="10610" y="79740"/>
                </a:lnTo>
                <a:lnTo>
                  <a:pt x="10620" y="79750"/>
                </a:lnTo>
                <a:lnTo>
                  <a:pt x="10630" y="79760"/>
                </a:lnTo>
                <a:lnTo>
                  <a:pt x="10630" y="79780"/>
                </a:lnTo>
                <a:lnTo>
                  <a:pt x="10620" y="79800"/>
                </a:lnTo>
                <a:lnTo>
                  <a:pt x="10610" y="79820"/>
                </a:lnTo>
                <a:lnTo>
                  <a:pt x="10600" y="79850"/>
                </a:lnTo>
                <a:lnTo>
                  <a:pt x="10590" y="79850"/>
                </a:lnTo>
                <a:lnTo>
                  <a:pt x="10560" y="79890"/>
                </a:lnTo>
                <a:lnTo>
                  <a:pt x="10550" y="79900"/>
                </a:lnTo>
                <a:lnTo>
                  <a:pt x="10540" y="79900"/>
                </a:lnTo>
                <a:lnTo>
                  <a:pt x="10530" y="79890"/>
                </a:lnTo>
                <a:lnTo>
                  <a:pt x="10510" y="79900"/>
                </a:lnTo>
                <a:lnTo>
                  <a:pt x="10510" y="79910"/>
                </a:lnTo>
                <a:lnTo>
                  <a:pt x="10500" y="79920"/>
                </a:lnTo>
                <a:lnTo>
                  <a:pt x="10500" y="79930"/>
                </a:lnTo>
                <a:lnTo>
                  <a:pt x="10500" y="79940"/>
                </a:lnTo>
                <a:lnTo>
                  <a:pt x="10470" y="79950"/>
                </a:lnTo>
                <a:lnTo>
                  <a:pt x="10460" y="79960"/>
                </a:lnTo>
                <a:lnTo>
                  <a:pt x="10440" y="79970"/>
                </a:lnTo>
                <a:lnTo>
                  <a:pt x="10430" y="79970"/>
                </a:lnTo>
                <a:lnTo>
                  <a:pt x="10420" y="79980"/>
                </a:lnTo>
                <a:lnTo>
                  <a:pt x="10420" y="79990"/>
                </a:lnTo>
                <a:lnTo>
                  <a:pt x="10410" y="80010"/>
                </a:lnTo>
                <a:lnTo>
                  <a:pt x="10390" y="80030"/>
                </a:lnTo>
                <a:lnTo>
                  <a:pt x="10380" y="80040"/>
                </a:lnTo>
                <a:lnTo>
                  <a:pt x="10370" y="80060"/>
                </a:lnTo>
                <a:lnTo>
                  <a:pt x="10360" y="80060"/>
                </a:lnTo>
                <a:lnTo>
                  <a:pt x="10340" y="80070"/>
                </a:lnTo>
                <a:lnTo>
                  <a:pt x="10320" y="80060"/>
                </a:lnTo>
                <a:lnTo>
                  <a:pt x="10320" y="80050"/>
                </a:lnTo>
                <a:lnTo>
                  <a:pt x="10310" y="80050"/>
                </a:lnTo>
                <a:lnTo>
                  <a:pt x="10300" y="80050"/>
                </a:lnTo>
                <a:lnTo>
                  <a:pt x="10300" y="80060"/>
                </a:lnTo>
                <a:lnTo>
                  <a:pt x="10290" y="80060"/>
                </a:lnTo>
                <a:lnTo>
                  <a:pt x="10280" y="80050"/>
                </a:lnTo>
                <a:lnTo>
                  <a:pt x="10240" y="80060"/>
                </a:lnTo>
                <a:lnTo>
                  <a:pt x="10210" y="80060"/>
                </a:lnTo>
                <a:lnTo>
                  <a:pt x="10210" y="80070"/>
                </a:lnTo>
                <a:lnTo>
                  <a:pt x="10190" y="80090"/>
                </a:lnTo>
                <a:lnTo>
                  <a:pt x="10170" y="80110"/>
                </a:lnTo>
                <a:lnTo>
                  <a:pt x="10170" y="80130"/>
                </a:lnTo>
                <a:lnTo>
                  <a:pt x="10170" y="80150"/>
                </a:lnTo>
                <a:lnTo>
                  <a:pt x="10150" y="80160"/>
                </a:lnTo>
                <a:lnTo>
                  <a:pt x="10100" y="80160"/>
                </a:lnTo>
                <a:lnTo>
                  <a:pt x="10080" y="80160"/>
                </a:lnTo>
                <a:lnTo>
                  <a:pt x="10070" y="80150"/>
                </a:lnTo>
                <a:lnTo>
                  <a:pt x="10030" y="80130"/>
                </a:lnTo>
                <a:lnTo>
                  <a:pt x="10010" y="80120"/>
                </a:lnTo>
                <a:lnTo>
                  <a:pt x="9980" y="80110"/>
                </a:lnTo>
                <a:lnTo>
                  <a:pt x="9950" y="80100"/>
                </a:lnTo>
                <a:lnTo>
                  <a:pt x="9920" y="80100"/>
                </a:lnTo>
                <a:lnTo>
                  <a:pt x="9880" y="80110"/>
                </a:lnTo>
                <a:lnTo>
                  <a:pt x="9840" y="80090"/>
                </a:lnTo>
                <a:lnTo>
                  <a:pt x="9800" y="80050"/>
                </a:lnTo>
                <a:lnTo>
                  <a:pt x="9760" y="80020"/>
                </a:lnTo>
                <a:lnTo>
                  <a:pt x="9740" y="80010"/>
                </a:lnTo>
                <a:lnTo>
                  <a:pt x="9710" y="80020"/>
                </a:lnTo>
                <a:lnTo>
                  <a:pt x="9670" y="80010"/>
                </a:lnTo>
                <a:lnTo>
                  <a:pt x="9650" y="79990"/>
                </a:lnTo>
                <a:lnTo>
                  <a:pt x="9630" y="79950"/>
                </a:lnTo>
                <a:lnTo>
                  <a:pt x="9620" y="79930"/>
                </a:lnTo>
                <a:lnTo>
                  <a:pt x="9590" y="79900"/>
                </a:lnTo>
                <a:lnTo>
                  <a:pt x="9570" y="79890"/>
                </a:lnTo>
                <a:lnTo>
                  <a:pt x="9550" y="79860"/>
                </a:lnTo>
                <a:lnTo>
                  <a:pt x="9530" y="79850"/>
                </a:lnTo>
                <a:lnTo>
                  <a:pt x="9490" y="79840"/>
                </a:lnTo>
                <a:lnTo>
                  <a:pt x="9460" y="79830"/>
                </a:lnTo>
                <a:lnTo>
                  <a:pt x="9430" y="79810"/>
                </a:lnTo>
                <a:lnTo>
                  <a:pt x="9420" y="79790"/>
                </a:lnTo>
                <a:lnTo>
                  <a:pt x="9400" y="79760"/>
                </a:lnTo>
                <a:lnTo>
                  <a:pt x="9400" y="79740"/>
                </a:lnTo>
                <a:lnTo>
                  <a:pt x="9400" y="79700"/>
                </a:lnTo>
                <a:lnTo>
                  <a:pt x="9410" y="79670"/>
                </a:lnTo>
                <a:lnTo>
                  <a:pt x="9410" y="79640"/>
                </a:lnTo>
                <a:lnTo>
                  <a:pt x="9400" y="79620"/>
                </a:lnTo>
                <a:lnTo>
                  <a:pt x="9380" y="79600"/>
                </a:lnTo>
                <a:lnTo>
                  <a:pt x="9370" y="79580"/>
                </a:lnTo>
                <a:lnTo>
                  <a:pt x="9370" y="79560"/>
                </a:lnTo>
                <a:lnTo>
                  <a:pt x="9360" y="79550"/>
                </a:lnTo>
                <a:lnTo>
                  <a:pt x="9350" y="79530"/>
                </a:lnTo>
                <a:lnTo>
                  <a:pt x="9340" y="79510"/>
                </a:lnTo>
                <a:lnTo>
                  <a:pt x="9280" y="79500"/>
                </a:lnTo>
                <a:lnTo>
                  <a:pt x="9220" y="79480"/>
                </a:lnTo>
                <a:lnTo>
                  <a:pt x="9180" y="79480"/>
                </a:lnTo>
                <a:lnTo>
                  <a:pt x="9160" y="79480"/>
                </a:lnTo>
                <a:lnTo>
                  <a:pt x="9150" y="79490"/>
                </a:lnTo>
                <a:lnTo>
                  <a:pt x="9140" y="79480"/>
                </a:lnTo>
                <a:lnTo>
                  <a:pt x="9130" y="79460"/>
                </a:lnTo>
                <a:lnTo>
                  <a:pt x="9100" y="79450"/>
                </a:lnTo>
                <a:lnTo>
                  <a:pt x="9090" y="79440"/>
                </a:lnTo>
                <a:lnTo>
                  <a:pt x="9060" y="79430"/>
                </a:lnTo>
                <a:lnTo>
                  <a:pt x="9040" y="79420"/>
                </a:lnTo>
                <a:lnTo>
                  <a:pt x="9010" y="79420"/>
                </a:lnTo>
                <a:lnTo>
                  <a:pt x="9000" y="79400"/>
                </a:lnTo>
                <a:lnTo>
                  <a:pt x="8980" y="79390"/>
                </a:lnTo>
                <a:lnTo>
                  <a:pt x="8960" y="79400"/>
                </a:lnTo>
                <a:lnTo>
                  <a:pt x="8950" y="79390"/>
                </a:lnTo>
                <a:lnTo>
                  <a:pt x="8920" y="79380"/>
                </a:lnTo>
                <a:lnTo>
                  <a:pt x="8890" y="79370"/>
                </a:lnTo>
                <a:lnTo>
                  <a:pt x="8860" y="79370"/>
                </a:lnTo>
                <a:lnTo>
                  <a:pt x="8810" y="79320"/>
                </a:lnTo>
                <a:lnTo>
                  <a:pt x="8810" y="79300"/>
                </a:lnTo>
                <a:lnTo>
                  <a:pt x="8800" y="79280"/>
                </a:lnTo>
                <a:lnTo>
                  <a:pt x="8790" y="79250"/>
                </a:lnTo>
                <a:lnTo>
                  <a:pt x="8780" y="79220"/>
                </a:lnTo>
                <a:lnTo>
                  <a:pt x="8760" y="79210"/>
                </a:lnTo>
                <a:lnTo>
                  <a:pt x="8730" y="79200"/>
                </a:lnTo>
                <a:lnTo>
                  <a:pt x="8720" y="79190"/>
                </a:lnTo>
                <a:lnTo>
                  <a:pt x="8700" y="79180"/>
                </a:lnTo>
                <a:lnTo>
                  <a:pt x="8690" y="79170"/>
                </a:lnTo>
                <a:lnTo>
                  <a:pt x="8700" y="79160"/>
                </a:lnTo>
                <a:lnTo>
                  <a:pt x="8710" y="79130"/>
                </a:lnTo>
                <a:lnTo>
                  <a:pt x="8700" y="79120"/>
                </a:lnTo>
                <a:lnTo>
                  <a:pt x="8680" y="79110"/>
                </a:lnTo>
                <a:lnTo>
                  <a:pt x="8670" y="79100"/>
                </a:lnTo>
                <a:lnTo>
                  <a:pt x="8660" y="79090"/>
                </a:lnTo>
                <a:lnTo>
                  <a:pt x="8650" y="79080"/>
                </a:lnTo>
                <a:lnTo>
                  <a:pt x="8660" y="79070"/>
                </a:lnTo>
                <a:lnTo>
                  <a:pt x="8670" y="79060"/>
                </a:lnTo>
                <a:lnTo>
                  <a:pt x="8680" y="79030"/>
                </a:lnTo>
                <a:lnTo>
                  <a:pt x="8680" y="79010"/>
                </a:lnTo>
                <a:lnTo>
                  <a:pt x="8680" y="79000"/>
                </a:lnTo>
                <a:lnTo>
                  <a:pt x="8690" y="78970"/>
                </a:lnTo>
                <a:lnTo>
                  <a:pt x="8680" y="78950"/>
                </a:lnTo>
                <a:lnTo>
                  <a:pt x="8670" y="78940"/>
                </a:lnTo>
                <a:lnTo>
                  <a:pt x="8670" y="78920"/>
                </a:lnTo>
                <a:lnTo>
                  <a:pt x="8680" y="78910"/>
                </a:lnTo>
                <a:lnTo>
                  <a:pt x="8690" y="78900"/>
                </a:lnTo>
                <a:lnTo>
                  <a:pt x="8710" y="78880"/>
                </a:lnTo>
                <a:lnTo>
                  <a:pt x="8710" y="78860"/>
                </a:lnTo>
                <a:lnTo>
                  <a:pt x="8700" y="78850"/>
                </a:lnTo>
                <a:lnTo>
                  <a:pt x="8710" y="78840"/>
                </a:lnTo>
                <a:lnTo>
                  <a:pt x="8720" y="78840"/>
                </a:lnTo>
                <a:lnTo>
                  <a:pt x="8730" y="78840"/>
                </a:lnTo>
                <a:lnTo>
                  <a:pt x="8730" y="78820"/>
                </a:lnTo>
                <a:lnTo>
                  <a:pt x="8740" y="78810"/>
                </a:lnTo>
                <a:lnTo>
                  <a:pt x="8740" y="78800"/>
                </a:lnTo>
                <a:lnTo>
                  <a:pt x="8750" y="78790"/>
                </a:lnTo>
                <a:lnTo>
                  <a:pt x="8760" y="78780"/>
                </a:lnTo>
                <a:lnTo>
                  <a:pt x="8770" y="78780"/>
                </a:lnTo>
                <a:lnTo>
                  <a:pt x="8800" y="78760"/>
                </a:lnTo>
                <a:lnTo>
                  <a:pt x="8810" y="78750"/>
                </a:lnTo>
                <a:lnTo>
                  <a:pt x="8820" y="78750"/>
                </a:lnTo>
                <a:lnTo>
                  <a:pt x="8830" y="78760"/>
                </a:lnTo>
                <a:lnTo>
                  <a:pt x="8840" y="78760"/>
                </a:lnTo>
                <a:lnTo>
                  <a:pt x="8850" y="78750"/>
                </a:lnTo>
                <a:lnTo>
                  <a:pt x="8860" y="78730"/>
                </a:lnTo>
                <a:lnTo>
                  <a:pt x="8860" y="78720"/>
                </a:lnTo>
                <a:lnTo>
                  <a:pt x="8860" y="78710"/>
                </a:lnTo>
                <a:lnTo>
                  <a:pt x="8870" y="78720"/>
                </a:lnTo>
                <a:lnTo>
                  <a:pt x="8880" y="78720"/>
                </a:lnTo>
                <a:lnTo>
                  <a:pt x="8900" y="78720"/>
                </a:lnTo>
                <a:lnTo>
                  <a:pt x="8920" y="78690"/>
                </a:lnTo>
                <a:lnTo>
                  <a:pt x="8920" y="78660"/>
                </a:lnTo>
                <a:lnTo>
                  <a:pt x="8920" y="78630"/>
                </a:lnTo>
                <a:lnTo>
                  <a:pt x="8910" y="78610"/>
                </a:lnTo>
                <a:lnTo>
                  <a:pt x="8910" y="78600"/>
                </a:lnTo>
                <a:lnTo>
                  <a:pt x="8900" y="78590"/>
                </a:lnTo>
                <a:lnTo>
                  <a:pt x="8900" y="78570"/>
                </a:lnTo>
                <a:lnTo>
                  <a:pt x="8920" y="78560"/>
                </a:lnTo>
                <a:lnTo>
                  <a:pt x="8940" y="78560"/>
                </a:lnTo>
                <a:lnTo>
                  <a:pt x="8950" y="78560"/>
                </a:lnTo>
                <a:lnTo>
                  <a:pt x="8960" y="78560"/>
                </a:lnTo>
                <a:lnTo>
                  <a:pt x="8970" y="78560"/>
                </a:lnTo>
                <a:lnTo>
                  <a:pt x="8990" y="78550"/>
                </a:lnTo>
                <a:lnTo>
                  <a:pt x="9000" y="78540"/>
                </a:lnTo>
                <a:lnTo>
                  <a:pt x="9000" y="78530"/>
                </a:lnTo>
                <a:lnTo>
                  <a:pt x="9010" y="78510"/>
                </a:lnTo>
                <a:lnTo>
                  <a:pt x="9010" y="78480"/>
                </a:lnTo>
                <a:lnTo>
                  <a:pt x="9020" y="78430"/>
                </a:lnTo>
                <a:lnTo>
                  <a:pt x="9000" y="78410"/>
                </a:lnTo>
                <a:lnTo>
                  <a:pt x="8990" y="78400"/>
                </a:lnTo>
                <a:lnTo>
                  <a:pt x="8990" y="78390"/>
                </a:lnTo>
                <a:lnTo>
                  <a:pt x="8990" y="78370"/>
                </a:lnTo>
                <a:lnTo>
                  <a:pt x="9000" y="78350"/>
                </a:lnTo>
                <a:lnTo>
                  <a:pt x="9000" y="78330"/>
                </a:lnTo>
                <a:lnTo>
                  <a:pt x="9000" y="78310"/>
                </a:lnTo>
                <a:lnTo>
                  <a:pt x="9010" y="78290"/>
                </a:lnTo>
                <a:lnTo>
                  <a:pt x="9000" y="78260"/>
                </a:lnTo>
                <a:lnTo>
                  <a:pt x="9000" y="78250"/>
                </a:lnTo>
                <a:lnTo>
                  <a:pt x="9000" y="78230"/>
                </a:lnTo>
                <a:lnTo>
                  <a:pt x="8990" y="78210"/>
                </a:lnTo>
                <a:lnTo>
                  <a:pt x="8970" y="78190"/>
                </a:lnTo>
                <a:lnTo>
                  <a:pt x="8960" y="78160"/>
                </a:lnTo>
                <a:lnTo>
                  <a:pt x="8940" y="78150"/>
                </a:lnTo>
                <a:lnTo>
                  <a:pt x="8920" y="78140"/>
                </a:lnTo>
                <a:lnTo>
                  <a:pt x="8920" y="78130"/>
                </a:lnTo>
                <a:lnTo>
                  <a:pt x="8920" y="78110"/>
                </a:lnTo>
                <a:lnTo>
                  <a:pt x="8930" y="78100"/>
                </a:lnTo>
                <a:lnTo>
                  <a:pt x="8940" y="78090"/>
                </a:lnTo>
                <a:lnTo>
                  <a:pt x="8950" y="78100"/>
                </a:lnTo>
                <a:lnTo>
                  <a:pt x="8960" y="78120"/>
                </a:lnTo>
                <a:lnTo>
                  <a:pt x="8970" y="78110"/>
                </a:lnTo>
                <a:lnTo>
                  <a:pt x="8980" y="78100"/>
                </a:lnTo>
                <a:lnTo>
                  <a:pt x="8990" y="78080"/>
                </a:lnTo>
                <a:lnTo>
                  <a:pt x="8990" y="78060"/>
                </a:lnTo>
                <a:lnTo>
                  <a:pt x="8980" y="78030"/>
                </a:lnTo>
                <a:lnTo>
                  <a:pt x="8970" y="78000"/>
                </a:lnTo>
                <a:lnTo>
                  <a:pt x="8980" y="77980"/>
                </a:lnTo>
                <a:lnTo>
                  <a:pt x="8990" y="77960"/>
                </a:lnTo>
                <a:lnTo>
                  <a:pt x="9000" y="77960"/>
                </a:lnTo>
                <a:lnTo>
                  <a:pt x="9020" y="77960"/>
                </a:lnTo>
                <a:lnTo>
                  <a:pt x="9030" y="77960"/>
                </a:lnTo>
                <a:lnTo>
                  <a:pt x="9040" y="77960"/>
                </a:lnTo>
                <a:lnTo>
                  <a:pt x="9060" y="77950"/>
                </a:lnTo>
                <a:lnTo>
                  <a:pt x="9080" y="77930"/>
                </a:lnTo>
                <a:lnTo>
                  <a:pt x="9100" y="77910"/>
                </a:lnTo>
                <a:lnTo>
                  <a:pt x="9120" y="77910"/>
                </a:lnTo>
                <a:lnTo>
                  <a:pt x="9120" y="77930"/>
                </a:lnTo>
                <a:lnTo>
                  <a:pt x="9110" y="77950"/>
                </a:lnTo>
                <a:lnTo>
                  <a:pt x="9100" y="77960"/>
                </a:lnTo>
                <a:lnTo>
                  <a:pt x="9130" y="77960"/>
                </a:lnTo>
                <a:lnTo>
                  <a:pt x="9230" y="77950"/>
                </a:lnTo>
                <a:lnTo>
                  <a:pt x="9240" y="77950"/>
                </a:lnTo>
                <a:lnTo>
                  <a:pt x="9240" y="77940"/>
                </a:lnTo>
                <a:lnTo>
                  <a:pt x="9270" y="77940"/>
                </a:lnTo>
                <a:lnTo>
                  <a:pt x="9300" y="77950"/>
                </a:lnTo>
                <a:lnTo>
                  <a:pt x="9310" y="77940"/>
                </a:lnTo>
                <a:lnTo>
                  <a:pt x="9320" y="77940"/>
                </a:lnTo>
                <a:lnTo>
                  <a:pt x="9340" y="77930"/>
                </a:lnTo>
                <a:lnTo>
                  <a:pt x="9360" y="77910"/>
                </a:lnTo>
                <a:lnTo>
                  <a:pt x="9370" y="77890"/>
                </a:lnTo>
                <a:lnTo>
                  <a:pt x="9360" y="77880"/>
                </a:lnTo>
                <a:lnTo>
                  <a:pt x="9350" y="77870"/>
                </a:lnTo>
                <a:lnTo>
                  <a:pt x="9350" y="77850"/>
                </a:lnTo>
                <a:lnTo>
                  <a:pt x="9350" y="77840"/>
                </a:lnTo>
                <a:lnTo>
                  <a:pt x="9330" y="77840"/>
                </a:lnTo>
                <a:lnTo>
                  <a:pt x="9310" y="77820"/>
                </a:lnTo>
                <a:lnTo>
                  <a:pt x="9310" y="77800"/>
                </a:lnTo>
                <a:lnTo>
                  <a:pt x="9310" y="77790"/>
                </a:lnTo>
                <a:lnTo>
                  <a:pt x="9330" y="77780"/>
                </a:lnTo>
                <a:lnTo>
                  <a:pt x="9340" y="77770"/>
                </a:lnTo>
                <a:lnTo>
                  <a:pt x="9360" y="77750"/>
                </a:lnTo>
                <a:lnTo>
                  <a:pt x="9360" y="77730"/>
                </a:lnTo>
                <a:lnTo>
                  <a:pt x="9360" y="77710"/>
                </a:lnTo>
                <a:lnTo>
                  <a:pt x="9370" y="77690"/>
                </a:lnTo>
                <a:lnTo>
                  <a:pt x="9360" y="77680"/>
                </a:lnTo>
                <a:lnTo>
                  <a:pt x="9350" y="77660"/>
                </a:lnTo>
                <a:lnTo>
                  <a:pt x="9330" y="77640"/>
                </a:lnTo>
                <a:lnTo>
                  <a:pt x="9330" y="77620"/>
                </a:lnTo>
                <a:lnTo>
                  <a:pt x="9320" y="77590"/>
                </a:lnTo>
                <a:lnTo>
                  <a:pt x="9320" y="77580"/>
                </a:lnTo>
                <a:lnTo>
                  <a:pt x="9330" y="77580"/>
                </a:lnTo>
                <a:lnTo>
                  <a:pt x="9360" y="77580"/>
                </a:lnTo>
                <a:lnTo>
                  <a:pt x="9390" y="77570"/>
                </a:lnTo>
                <a:lnTo>
                  <a:pt x="9410" y="77540"/>
                </a:lnTo>
                <a:lnTo>
                  <a:pt x="9420" y="77540"/>
                </a:lnTo>
                <a:lnTo>
                  <a:pt x="9430" y="77540"/>
                </a:lnTo>
                <a:lnTo>
                  <a:pt x="9450" y="77530"/>
                </a:lnTo>
                <a:lnTo>
                  <a:pt x="9450" y="77520"/>
                </a:lnTo>
                <a:lnTo>
                  <a:pt x="9450" y="77500"/>
                </a:lnTo>
                <a:lnTo>
                  <a:pt x="9440" y="77470"/>
                </a:lnTo>
                <a:lnTo>
                  <a:pt x="9440" y="77460"/>
                </a:lnTo>
                <a:lnTo>
                  <a:pt x="9430" y="77440"/>
                </a:lnTo>
                <a:lnTo>
                  <a:pt x="9410" y="77420"/>
                </a:lnTo>
                <a:lnTo>
                  <a:pt x="9400" y="77400"/>
                </a:lnTo>
                <a:lnTo>
                  <a:pt x="9400" y="77370"/>
                </a:lnTo>
                <a:lnTo>
                  <a:pt x="9410" y="77360"/>
                </a:lnTo>
                <a:lnTo>
                  <a:pt x="9410" y="77340"/>
                </a:lnTo>
                <a:lnTo>
                  <a:pt x="9410" y="77320"/>
                </a:lnTo>
                <a:lnTo>
                  <a:pt x="9410" y="77310"/>
                </a:lnTo>
                <a:lnTo>
                  <a:pt x="9400" y="77290"/>
                </a:lnTo>
                <a:lnTo>
                  <a:pt x="9390" y="77280"/>
                </a:lnTo>
                <a:lnTo>
                  <a:pt x="9370" y="77260"/>
                </a:lnTo>
                <a:lnTo>
                  <a:pt x="9350" y="77270"/>
                </a:lnTo>
                <a:lnTo>
                  <a:pt x="9340" y="77280"/>
                </a:lnTo>
                <a:lnTo>
                  <a:pt x="9330" y="77300"/>
                </a:lnTo>
                <a:lnTo>
                  <a:pt x="9330" y="77310"/>
                </a:lnTo>
                <a:lnTo>
                  <a:pt x="9310" y="77310"/>
                </a:lnTo>
                <a:lnTo>
                  <a:pt x="9310" y="77330"/>
                </a:lnTo>
                <a:lnTo>
                  <a:pt x="9310" y="77360"/>
                </a:lnTo>
                <a:lnTo>
                  <a:pt x="9320" y="77380"/>
                </a:lnTo>
                <a:lnTo>
                  <a:pt x="9320" y="77390"/>
                </a:lnTo>
                <a:lnTo>
                  <a:pt x="9310" y="77400"/>
                </a:lnTo>
                <a:lnTo>
                  <a:pt x="9300" y="77390"/>
                </a:lnTo>
                <a:lnTo>
                  <a:pt x="9290" y="77370"/>
                </a:lnTo>
                <a:lnTo>
                  <a:pt x="9270" y="77360"/>
                </a:lnTo>
                <a:lnTo>
                  <a:pt x="9270" y="77330"/>
                </a:lnTo>
                <a:lnTo>
                  <a:pt x="9270" y="77300"/>
                </a:lnTo>
                <a:lnTo>
                  <a:pt x="9280" y="77270"/>
                </a:lnTo>
                <a:lnTo>
                  <a:pt x="9290" y="77240"/>
                </a:lnTo>
                <a:lnTo>
                  <a:pt x="9290" y="77210"/>
                </a:lnTo>
                <a:lnTo>
                  <a:pt x="9270" y="77170"/>
                </a:lnTo>
                <a:lnTo>
                  <a:pt x="9240" y="77160"/>
                </a:lnTo>
                <a:lnTo>
                  <a:pt x="9220" y="77170"/>
                </a:lnTo>
                <a:lnTo>
                  <a:pt x="9220" y="77160"/>
                </a:lnTo>
                <a:lnTo>
                  <a:pt x="9220" y="77150"/>
                </a:lnTo>
                <a:lnTo>
                  <a:pt x="9240" y="77130"/>
                </a:lnTo>
                <a:lnTo>
                  <a:pt x="9240" y="77120"/>
                </a:lnTo>
                <a:lnTo>
                  <a:pt x="9240" y="77100"/>
                </a:lnTo>
                <a:lnTo>
                  <a:pt x="9220" y="77090"/>
                </a:lnTo>
                <a:lnTo>
                  <a:pt x="9200" y="77090"/>
                </a:lnTo>
                <a:lnTo>
                  <a:pt x="9180" y="77090"/>
                </a:lnTo>
                <a:lnTo>
                  <a:pt x="9160" y="77080"/>
                </a:lnTo>
                <a:lnTo>
                  <a:pt x="9150" y="77060"/>
                </a:lnTo>
                <a:lnTo>
                  <a:pt x="9120" y="77070"/>
                </a:lnTo>
                <a:lnTo>
                  <a:pt x="9100" y="77090"/>
                </a:lnTo>
                <a:lnTo>
                  <a:pt x="9090" y="77120"/>
                </a:lnTo>
                <a:lnTo>
                  <a:pt x="9090" y="77130"/>
                </a:lnTo>
                <a:lnTo>
                  <a:pt x="9090" y="77150"/>
                </a:lnTo>
                <a:lnTo>
                  <a:pt x="9090" y="77160"/>
                </a:lnTo>
                <a:lnTo>
                  <a:pt x="9090" y="77180"/>
                </a:lnTo>
                <a:lnTo>
                  <a:pt x="9080" y="77180"/>
                </a:lnTo>
                <a:lnTo>
                  <a:pt x="9080" y="77190"/>
                </a:lnTo>
                <a:lnTo>
                  <a:pt x="9050" y="77180"/>
                </a:lnTo>
                <a:lnTo>
                  <a:pt x="9030" y="77170"/>
                </a:lnTo>
                <a:lnTo>
                  <a:pt x="9010" y="77160"/>
                </a:lnTo>
                <a:lnTo>
                  <a:pt x="9010" y="77150"/>
                </a:lnTo>
                <a:lnTo>
                  <a:pt x="9010" y="77110"/>
                </a:lnTo>
                <a:lnTo>
                  <a:pt x="9020" y="77070"/>
                </a:lnTo>
                <a:lnTo>
                  <a:pt x="9010" y="77050"/>
                </a:lnTo>
                <a:lnTo>
                  <a:pt x="8990" y="77040"/>
                </a:lnTo>
                <a:lnTo>
                  <a:pt x="8980" y="77040"/>
                </a:lnTo>
                <a:lnTo>
                  <a:pt x="8960" y="77050"/>
                </a:lnTo>
                <a:lnTo>
                  <a:pt x="8940" y="77060"/>
                </a:lnTo>
                <a:lnTo>
                  <a:pt x="8940" y="77070"/>
                </a:lnTo>
                <a:lnTo>
                  <a:pt x="8930" y="77070"/>
                </a:lnTo>
                <a:lnTo>
                  <a:pt x="8920" y="77060"/>
                </a:lnTo>
                <a:lnTo>
                  <a:pt x="8920" y="77040"/>
                </a:lnTo>
                <a:lnTo>
                  <a:pt x="8930" y="77030"/>
                </a:lnTo>
                <a:lnTo>
                  <a:pt x="8940" y="77000"/>
                </a:lnTo>
                <a:lnTo>
                  <a:pt x="8940" y="76970"/>
                </a:lnTo>
                <a:lnTo>
                  <a:pt x="8950" y="76950"/>
                </a:lnTo>
                <a:lnTo>
                  <a:pt x="8960" y="76950"/>
                </a:lnTo>
                <a:lnTo>
                  <a:pt x="8990" y="76960"/>
                </a:lnTo>
                <a:lnTo>
                  <a:pt x="9010" y="76960"/>
                </a:lnTo>
                <a:lnTo>
                  <a:pt x="9050" y="76960"/>
                </a:lnTo>
                <a:lnTo>
                  <a:pt x="9060" y="76960"/>
                </a:lnTo>
                <a:lnTo>
                  <a:pt x="9070" y="76950"/>
                </a:lnTo>
                <a:lnTo>
                  <a:pt x="9090" y="76930"/>
                </a:lnTo>
                <a:lnTo>
                  <a:pt x="9100" y="76910"/>
                </a:lnTo>
                <a:lnTo>
                  <a:pt x="9110" y="76880"/>
                </a:lnTo>
                <a:lnTo>
                  <a:pt x="9130" y="76860"/>
                </a:lnTo>
                <a:lnTo>
                  <a:pt x="9150" y="76820"/>
                </a:lnTo>
                <a:lnTo>
                  <a:pt x="9160" y="76800"/>
                </a:lnTo>
                <a:lnTo>
                  <a:pt x="9140" y="76780"/>
                </a:lnTo>
                <a:lnTo>
                  <a:pt x="9110" y="76760"/>
                </a:lnTo>
                <a:lnTo>
                  <a:pt x="9080" y="76730"/>
                </a:lnTo>
                <a:lnTo>
                  <a:pt x="9060" y="76720"/>
                </a:lnTo>
                <a:lnTo>
                  <a:pt x="9040" y="76700"/>
                </a:lnTo>
                <a:lnTo>
                  <a:pt x="9040" y="76680"/>
                </a:lnTo>
                <a:lnTo>
                  <a:pt x="9060" y="76670"/>
                </a:lnTo>
                <a:lnTo>
                  <a:pt x="9070" y="76660"/>
                </a:lnTo>
                <a:lnTo>
                  <a:pt x="9110" y="76650"/>
                </a:lnTo>
                <a:lnTo>
                  <a:pt x="9120" y="76630"/>
                </a:lnTo>
                <a:lnTo>
                  <a:pt x="9130" y="76600"/>
                </a:lnTo>
                <a:lnTo>
                  <a:pt x="9130" y="76560"/>
                </a:lnTo>
                <a:lnTo>
                  <a:pt x="9120" y="76540"/>
                </a:lnTo>
                <a:lnTo>
                  <a:pt x="9110" y="76530"/>
                </a:lnTo>
                <a:lnTo>
                  <a:pt x="9100" y="76500"/>
                </a:lnTo>
                <a:lnTo>
                  <a:pt x="9110" y="76480"/>
                </a:lnTo>
                <a:lnTo>
                  <a:pt x="9090" y="76460"/>
                </a:lnTo>
                <a:lnTo>
                  <a:pt x="9080" y="76440"/>
                </a:lnTo>
                <a:lnTo>
                  <a:pt x="9070" y="76420"/>
                </a:lnTo>
                <a:lnTo>
                  <a:pt x="9050" y="76400"/>
                </a:lnTo>
                <a:lnTo>
                  <a:pt x="9030" y="76390"/>
                </a:lnTo>
                <a:lnTo>
                  <a:pt x="9020" y="76400"/>
                </a:lnTo>
                <a:lnTo>
                  <a:pt x="9000" y="76400"/>
                </a:lnTo>
                <a:lnTo>
                  <a:pt x="8990" y="76400"/>
                </a:lnTo>
                <a:lnTo>
                  <a:pt x="8980" y="76400"/>
                </a:lnTo>
                <a:lnTo>
                  <a:pt x="8960" y="76390"/>
                </a:lnTo>
                <a:lnTo>
                  <a:pt x="8930" y="76380"/>
                </a:lnTo>
                <a:lnTo>
                  <a:pt x="8920" y="76360"/>
                </a:lnTo>
                <a:lnTo>
                  <a:pt x="8920" y="76320"/>
                </a:lnTo>
                <a:lnTo>
                  <a:pt x="8920" y="76300"/>
                </a:lnTo>
                <a:lnTo>
                  <a:pt x="8930" y="76290"/>
                </a:lnTo>
                <a:lnTo>
                  <a:pt x="8950" y="76270"/>
                </a:lnTo>
                <a:lnTo>
                  <a:pt x="8950" y="76260"/>
                </a:lnTo>
                <a:lnTo>
                  <a:pt x="8950" y="76240"/>
                </a:lnTo>
                <a:lnTo>
                  <a:pt x="8950" y="76220"/>
                </a:lnTo>
                <a:lnTo>
                  <a:pt x="8950" y="76200"/>
                </a:lnTo>
                <a:lnTo>
                  <a:pt x="8950" y="76190"/>
                </a:lnTo>
                <a:lnTo>
                  <a:pt x="8960" y="76180"/>
                </a:lnTo>
                <a:lnTo>
                  <a:pt x="8970" y="76170"/>
                </a:lnTo>
                <a:lnTo>
                  <a:pt x="8980" y="76180"/>
                </a:lnTo>
                <a:lnTo>
                  <a:pt x="8990" y="76190"/>
                </a:lnTo>
                <a:lnTo>
                  <a:pt x="8990" y="76200"/>
                </a:lnTo>
                <a:lnTo>
                  <a:pt x="9000" y="76200"/>
                </a:lnTo>
                <a:lnTo>
                  <a:pt x="9000" y="76210"/>
                </a:lnTo>
                <a:lnTo>
                  <a:pt x="9010" y="76220"/>
                </a:lnTo>
                <a:lnTo>
                  <a:pt x="9030" y="76210"/>
                </a:lnTo>
                <a:lnTo>
                  <a:pt x="9050" y="76190"/>
                </a:lnTo>
                <a:lnTo>
                  <a:pt x="9050" y="76170"/>
                </a:lnTo>
                <a:lnTo>
                  <a:pt x="9040" y="76120"/>
                </a:lnTo>
                <a:lnTo>
                  <a:pt x="9040" y="76070"/>
                </a:lnTo>
                <a:lnTo>
                  <a:pt x="9040" y="76060"/>
                </a:lnTo>
                <a:lnTo>
                  <a:pt x="9060" y="76040"/>
                </a:lnTo>
                <a:lnTo>
                  <a:pt x="9080" y="76040"/>
                </a:lnTo>
                <a:lnTo>
                  <a:pt x="9100" y="76040"/>
                </a:lnTo>
                <a:lnTo>
                  <a:pt x="9130" y="76040"/>
                </a:lnTo>
                <a:lnTo>
                  <a:pt x="9140" y="76040"/>
                </a:lnTo>
                <a:lnTo>
                  <a:pt x="9170" y="76040"/>
                </a:lnTo>
                <a:lnTo>
                  <a:pt x="9190" y="76050"/>
                </a:lnTo>
                <a:lnTo>
                  <a:pt x="9210" y="76050"/>
                </a:lnTo>
                <a:lnTo>
                  <a:pt x="9240" y="76040"/>
                </a:lnTo>
                <a:lnTo>
                  <a:pt x="9260" y="76040"/>
                </a:lnTo>
                <a:lnTo>
                  <a:pt x="9280" y="76030"/>
                </a:lnTo>
                <a:lnTo>
                  <a:pt x="9300" y="76030"/>
                </a:lnTo>
                <a:lnTo>
                  <a:pt x="9320" y="76030"/>
                </a:lnTo>
                <a:lnTo>
                  <a:pt x="9330" y="76020"/>
                </a:lnTo>
                <a:lnTo>
                  <a:pt x="9340" y="76000"/>
                </a:lnTo>
                <a:lnTo>
                  <a:pt x="9350" y="75970"/>
                </a:lnTo>
                <a:lnTo>
                  <a:pt x="9350" y="75960"/>
                </a:lnTo>
                <a:lnTo>
                  <a:pt x="9330" y="75960"/>
                </a:lnTo>
                <a:lnTo>
                  <a:pt x="9300" y="75960"/>
                </a:lnTo>
                <a:lnTo>
                  <a:pt x="9280" y="75960"/>
                </a:lnTo>
                <a:lnTo>
                  <a:pt x="9260" y="75940"/>
                </a:lnTo>
                <a:lnTo>
                  <a:pt x="9260" y="75920"/>
                </a:lnTo>
                <a:lnTo>
                  <a:pt x="9280" y="75910"/>
                </a:lnTo>
                <a:lnTo>
                  <a:pt x="9290" y="75880"/>
                </a:lnTo>
                <a:lnTo>
                  <a:pt x="9280" y="75860"/>
                </a:lnTo>
                <a:lnTo>
                  <a:pt x="9270" y="75830"/>
                </a:lnTo>
                <a:lnTo>
                  <a:pt x="9250" y="75810"/>
                </a:lnTo>
                <a:lnTo>
                  <a:pt x="9230" y="75800"/>
                </a:lnTo>
                <a:lnTo>
                  <a:pt x="9200" y="75790"/>
                </a:lnTo>
                <a:lnTo>
                  <a:pt x="9190" y="75780"/>
                </a:lnTo>
                <a:lnTo>
                  <a:pt x="9170" y="75780"/>
                </a:lnTo>
                <a:lnTo>
                  <a:pt x="9160" y="75770"/>
                </a:lnTo>
                <a:lnTo>
                  <a:pt x="9180" y="75760"/>
                </a:lnTo>
                <a:lnTo>
                  <a:pt x="9190" y="75760"/>
                </a:lnTo>
                <a:lnTo>
                  <a:pt x="9220" y="75750"/>
                </a:lnTo>
                <a:lnTo>
                  <a:pt x="9240" y="75750"/>
                </a:lnTo>
                <a:lnTo>
                  <a:pt x="9260" y="75740"/>
                </a:lnTo>
                <a:lnTo>
                  <a:pt x="9260" y="75720"/>
                </a:lnTo>
                <a:lnTo>
                  <a:pt x="9260" y="75710"/>
                </a:lnTo>
                <a:lnTo>
                  <a:pt x="9260" y="75670"/>
                </a:lnTo>
                <a:lnTo>
                  <a:pt x="9260" y="75650"/>
                </a:lnTo>
                <a:lnTo>
                  <a:pt x="9270" y="75620"/>
                </a:lnTo>
                <a:lnTo>
                  <a:pt x="9280" y="75590"/>
                </a:lnTo>
                <a:lnTo>
                  <a:pt x="9260" y="75570"/>
                </a:lnTo>
                <a:lnTo>
                  <a:pt x="9250" y="75550"/>
                </a:lnTo>
                <a:lnTo>
                  <a:pt x="9240" y="75540"/>
                </a:lnTo>
                <a:lnTo>
                  <a:pt x="9250" y="75510"/>
                </a:lnTo>
                <a:lnTo>
                  <a:pt x="9260" y="75470"/>
                </a:lnTo>
                <a:lnTo>
                  <a:pt x="9270" y="75440"/>
                </a:lnTo>
                <a:lnTo>
                  <a:pt x="9260" y="75430"/>
                </a:lnTo>
                <a:lnTo>
                  <a:pt x="9240" y="75420"/>
                </a:lnTo>
                <a:lnTo>
                  <a:pt x="9230" y="75440"/>
                </a:lnTo>
                <a:lnTo>
                  <a:pt x="9220" y="75450"/>
                </a:lnTo>
                <a:lnTo>
                  <a:pt x="9210" y="75460"/>
                </a:lnTo>
                <a:lnTo>
                  <a:pt x="9200" y="75470"/>
                </a:lnTo>
                <a:lnTo>
                  <a:pt x="9170" y="75460"/>
                </a:lnTo>
                <a:lnTo>
                  <a:pt x="9170" y="75450"/>
                </a:lnTo>
                <a:lnTo>
                  <a:pt x="9160" y="75440"/>
                </a:lnTo>
                <a:lnTo>
                  <a:pt x="9170" y="75420"/>
                </a:lnTo>
                <a:lnTo>
                  <a:pt x="9160" y="75400"/>
                </a:lnTo>
                <a:lnTo>
                  <a:pt x="9160" y="75390"/>
                </a:lnTo>
                <a:lnTo>
                  <a:pt x="9150" y="75370"/>
                </a:lnTo>
                <a:lnTo>
                  <a:pt x="9130" y="75370"/>
                </a:lnTo>
                <a:lnTo>
                  <a:pt x="9120" y="75360"/>
                </a:lnTo>
                <a:lnTo>
                  <a:pt x="9120" y="75350"/>
                </a:lnTo>
                <a:lnTo>
                  <a:pt x="9130" y="75340"/>
                </a:lnTo>
                <a:lnTo>
                  <a:pt x="9140" y="75330"/>
                </a:lnTo>
                <a:lnTo>
                  <a:pt x="9160" y="75320"/>
                </a:lnTo>
                <a:lnTo>
                  <a:pt x="9180" y="75320"/>
                </a:lnTo>
                <a:lnTo>
                  <a:pt x="9190" y="75300"/>
                </a:lnTo>
                <a:lnTo>
                  <a:pt x="9190" y="75280"/>
                </a:lnTo>
                <a:lnTo>
                  <a:pt x="9190" y="75260"/>
                </a:lnTo>
                <a:lnTo>
                  <a:pt x="9180" y="75240"/>
                </a:lnTo>
                <a:lnTo>
                  <a:pt x="9160" y="75220"/>
                </a:lnTo>
                <a:lnTo>
                  <a:pt x="9150" y="75200"/>
                </a:lnTo>
                <a:lnTo>
                  <a:pt x="9150" y="75170"/>
                </a:lnTo>
                <a:lnTo>
                  <a:pt x="9160" y="75130"/>
                </a:lnTo>
                <a:lnTo>
                  <a:pt x="9170" y="75110"/>
                </a:lnTo>
                <a:lnTo>
                  <a:pt x="9180" y="75090"/>
                </a:lnTo>
                <a:lnTo>
                  <a:pt x="9190" y="75080"/>
                </a:lnTo>
                <a:lnTo>
                  <a:pt x="9220" y="75070"/>
                </a:lnTo>
                <a:lnTo>
                  <a:pt x="9240" y="75050"/>
                </a:lnTo>
                <a:lnTo>
                  <a:pt x="9240" y="75020"/>
                </a:lnTo>
                <a:lnTo>
                  <a:pt x="9240" y="75010"/>
                </a:lnTo>
                <a:lnTo>
                  <a:pt x="9220" y="75000"/>
                </a:lnTo>
                <a:lnTo>
                  <a:pt x="9200" y="74990"/>
                </a:lnTo>
                <a:lnTo>
                  <a:pt x="9180" y="74980"/>
                </a:lnTo>
                <a:lnTo>
                  <a:pt x="9170" y="74970"/>
                </a:lnTo>
                <a:lnTo>
                  <a:pt x="9160" y="74940"/>
                </a:lnTo>
                <a:lnTo>
                  <a:pt x="9170" y="74910"/>
                </a:lnTo>
                <a:lnTo>
                  <a:pt x="9180" y="74900"/>
                </a:lnTo>
                <a:lnTo>
                  <a:pt x="9190" y="74890"/>
                </a:lnTo>
                <a:lnTo>
                  <a:pt x="9200" y="74900"/>
                </a:lnTo>
                <a:lnTo>
                  <a:pt x="9210" y="74900"/>
                </a:lnTo>
                <a:lnTo>
                  <a:pt x="9210" y="74910"/>
                </a:lnTo>
                <a:lnTo>
                  <a:pt x="9210" y="74930"/>
                </a:lnTo>
                <a:lnTo>
                  <a:pt x="9220" y="74930"/>
                </a:lnTo>
                <a:lnTo>
                  <a:pt x="9250" y="74920"/>
                </a:lnTo>
                <a:lnTo>
                  <a:pt x="9270" y="74910"/>
                </a:lnTo>
                <a:lnTo>
                  <a:pt x="9300" y="74910"/>
                </a:lnTo>
                <a:lnTo>
                  <a:pt x="9360" y="74890"/>
                </a:lnTo>
                <a:lnTo>
                  <a:pt x="9380" y="74880"/>
                </a:lnTo>
                <a:lnTo>
                  <a:pt x="9420" y="74870"/>
                </a:lnTo>
                <a:lnTo>
                  <a:pt x="9430" y="74870"/>
                </a:lnTo>
                <a:lnTo>
                  <a:pt x="9460" y="74850"/>
                </a:lnTo>
                <a:lnTo>
                  <a:pt x="9470" y="74820"/>
                </a:lnTo>
                <a:lnTo>
                  <a:pt x="9460" y="74800"/>
                </a:lnTo>
                <a:lnTo>
                  <a:pt x="9450" y="74790"/>
                </a:lnTo>
                <a:lnTo>
                  <a:pt x="9430" y="74770"/>
                </a:lnTo>
                <a:lnTo>
                  <a:pt x="9420" y="74740"/>
                </a:lnTo>
                <a:lnTo>
                  <a:pt x="9420" y="74710"/>
                </a:lnTo>
                <a:lnTo>
                  <a:pt x="9420" y="74680"/>
                </a:lnTo>
                <a:lnTo>
                  <a:pt x="9420" y="74650"/>
                </a:lnTo>
                <a:lnTo>
                  <a:pt x="9420" y="74620"/>
                </a:lnTo>
                <a:lnTo>
                  <a:pt x="9410" y="74590"/>
                </a:lnTo>
                <a:lnTo>
                  <a:pt x="9390" y="74560"/>
                </a:lnTo>
                <a:lnTo>
                  <a:pt x="9370" y="74540"/>
                </a:lnTo>
                <a:lnTo>
                  <a:pt x="9330" y="74520"/>
                </a:lnTo>
                <a:lnTo>
                  <a:pt x="9300" y="74520"/>
                </a:lnTo>
                <a:lnTo>
                  <a:pt x="9260" y="74520"/>
                </a:lnTo>
                <a:lnTo>
                  <a:pt x="9240" y="74530"/>
                </a:lnTo>
                <a:lnTo>
                  <a:pt x="9240" y="74550"/>
                </a:lnTo>
                <a:lnTo>
                  <a:pt x="9240" y="74560"/>
                </a:lnTo>
                <a:lnTo>
                  <a:pt x="9250" y="74580"/>
                </a:lnTo>
                <a:lnTo>
                  <a:pt x="9260" y="74610"/>
                </a:lnTo>
                <a:lnTo>
                  <a:pt x="9260" y="74640"/>
                </a:lnTo>
                <a:lnTo>
                  <a:pt x="9250" y="74660"/>
                </a:lnTo>
                <a:lnTo>
                  <a:pt x="9250" y="74680"/>
                </a:lnTo>
                <a:lnTo>
                  <a:pt x="9240" y="74680"/>
                </a:lnTo>
                <a:lnTo>
                  <a:pt x="9230" y="74680"/>
                </a:lnTo>
                <a:lnTo>
                  <a:pt x="9220" y="74680"/>
                </a:lnTo>
                <a:lnTo>
                  <a:pt x="9210" y="74660"/>
                </a:lnTo>
                <a:lnTo>
                  <a:pt x="9190" y="74650"/>
                </a:lnTo>
                <a:lnTo>
                  <a:pt x="9180" y="74640"/>
                </a:lnTo>
                <a:lnTo>
                  <a:pt x="9160" y="74630"/>
                </a:lnTo>
                <a:lnTo>
                  <a:pt x="9150" y="74630"/>
                </a:lnTo>
                <a:lnTo>
                  <a:pt x="9140" y="74630"/>
                </a:lnTo>
                <a:lnTo>
                  <a:pt x="9130" y="74640"/>
                </a:lnTo>
                <a:lnTo>
                  <a:pt x="9110" y="74650"/>
                </a:lnTo>
                <a:lnTo>
                  <a:pt x="9110" y="74660"/>
                </a:lnTo>
                <a:lnTo>
                  <a:pt x="9100" y="74670"/>
                </a:lnTo>
                <a:lnTo>
                  <a:pt x="9090" y="74660"/>
                </a:lnTo>
                <a:lnTo>
                  <a:pt x="9090" y="74640"/>
                </a:lnTo>
                <a:lnTo>
                  <a:pt x="9100" y="74620"/>
                </a:lnTo>
                <a:lnTo>
                  <a:pt x="9110" y="74610"/>
                </a:lnTo>
                <a:lnTo>
                  <a:pt x="9120" y="74590"/>
                </a:lnTo>
                <a:lnTo>
                  <a:pt x="9120" y="74570"/>
                </a:lnTo>
                <a:lnTo>
                  <a:pt x="9100" y="74550"/>
                </a:lnTo>
                <a:lnTo>
                  <a:pt x="9100" y="74530"/>
                </a:lnTo>
                <a:lnTo>
                  <a:pt x="9090" y="74520"/>
                </a:lnTo>
                <a:lnTo>
                  <a:pt x="9080" y="74510"/>
                </a:lnTo>
                <a:lnTo>
                  <a:pt x="9090" y="74490"/>
                </a:lnTo>
                <a:lnTo>
                  <a:pt x="9100" y="74480"/>
                </a:lnTo>
                <a:lnTo>
                  <a:pt x="9110" y="74470"/>
                </a:lnTo>
                <a:lnTo>
                  <a:pt x="9120" y="74470"/>
                </a:lnTo>
                <a:lnTo>
                  <a:pt x="9130" y="74480"/>
                </a:lnTo>
                <a:lnTo>
                  <a:pt x="9150" y="74480"/>
                </a:lnTo>
                <a:lnTo>
                  <a:pt x="9180" y="74480"/>
                </a:lnTo>
                <a:lnTo>
                  <a:pt x="9180" y="74460"/>
                </a:lnTo>
                <a:lnTo>
                  <a:pt x="9190" y="74450"/>
                </a:lnTo>
                <a:lnTo>
                  <a:pt x="9180" y="74430"/>
                </a:lnTo>
                <a:lnTo>
                  <a:pt x="9170" y="74420"/>
                </a:lnTo>
                <a:lnTo>
                  <a:pt x="9160" y="74400"/>
                </a:lnTo>
                <a:lnTo>
                  <a:pt x="9130" y="74390"/>
                </a:lnTo>
                <a:lnTo>
                  <a:pt x="9100" y="74380"/>
                </a:lnTo>
                <a:lnTo>
                  <a:pt x="9080" y="74370"/>
                </a:lnTo>
                <a:lnTo>
                  <a:pt x="9090" y="74360"/>
                </a:lnTo>
                <a:lnTo>
                  <a:pt x="9100" y="74340"/>
                </a:lnTo>
                <a:lnTo>
                  <a:pt x="9110" y="74320"/>
                </a:lnTo>
                <a:lnTo>
                  <a:pt x="9110" y="74290"/>
                </a:lnTo>
                <a:lnTo>
                  <a:pt x="9100" y="74290"/>
                </a:lnTo>
                <a:lnTo>
                  <a:pt x="9080" y="74280"/>
                </a:lnTo>
                <a:lnTo>
                  <a:pt x="9030" y="74230"/>
                </a:lnTo>
                <a:lnTo>
                  <a:pt x="8990" y="74180"/>
                </a:lnTo>
                <a:lnTo>
                  <a:pt x="8980" y="74160"/>
                </a:lnTo>
                <a:lnTo>
                  <a:pt x="8980" y="74140"/>
                </a:lnTo>
                <a:lnTo>
                  <a:pt x="8990" y="74130"/>
                </a:lnTo>
                <a:lnTo>
                  <a:pt x="9020" y="74100"/>
                </a:lnTo>
                <a:lnTo>
                  <a:pt x="9030" y="74080"/>
                </a:lnTo>
                <a:lnTo>
                  <a:pt x="9030" y="74060"/>
                </a:lnTo>
                <a:lnTo>
                  <a:pt x="9040" y="74040"/>
                </a:lnTo>
                <a:lnTo>
                  <a:pt x="9030" y="74020"/>
                </a:lnTo>
                <a:lnTo>
                  <a:pt x="9010" y="74010"/>
                </a:lnTo>
                <a:lnTo>
                  <a:pt x="8990" y="74000"/>
                </a:lnTo>
                <a:lnTo>
                  <a:pt x="8970" y="73980"/>
                </a:lnTo>
                <a:lnTo>
                  <a:pt x="8960" y="73960"/>
                </a:lnTo>
                <a:lnTo>
                  <a:pt x="8940" y="73940"/>
                </a:lnTo>
                <a:lnTo>
                  <a:pt x="8920" y="73940"/>
                </a:lnTo>
                <a:lnTo>
                  <a:pt x="8890" y="73940"/>
                </a:lnTo>
                <a:lnTo>
                  <a:pt x="8860" y="73930"/>
                </a:lnTo>
                <a:lnTo>
                  <a:pt x="8810" y="73950"/>
                </a:lnTo>
                <a:lnTo>
                  <a:pt x="8780" y="73940"/>
                </a:lnTo>
                <a:lnTo>
                  <a:pt x="8760" y="73920"/>
                </a:lnTo>
                <a:lnTo>
                  <a:pt x="8740" y="73910"/>
                </a:lnTo>
                <a:lnTo>
                  <a:pt x="8740" y="73890"/>
                </a:lnTo>
                <a:lnTo>
                  <a:pt x="8720" y="73860"/>
                </a:lnTo>
                <a:lnTo>
                  <a:pt x="8700" y="73850"/>
                </a:lnTo>
                <a:lnTo>
                  <a:pt x="8680" y="73840"/>
                </a:lnTo>
                <a:lnTo>
                  <a:pt x="8660" y="73830"/>
                </a:lnTo>
                <a:lnTo>
                  <a:pt x="8650" y="73810"/>
                </a:lnTo>
                <a:lnTo>
                  <a:pt x="8640" y="73800"/>
                </a:lnTo>
                <a:lnTo>
                  <a:pt x="8630" y="73760"/>
                </a:lnTo>
                <a:lnTo>
                  <a:pt x="8620" y="73710"/>
                </a:lnTo>
                <a:lnTo>
                  <a:pt x="8610" y="73690"/>
                </a:lnTo>
                <a:lnTo>
                  <a:pt x="8590" y="73670"/>
                </a:lnTo>
                <a:lnTo>
                  <a:pt x="8560" y="73660"/>
                </a:lnTo>
                <a:lnTo>
                  <a:pt x="8530" y="73650"/>
                </a:lnTo>
                <a:lnTo>
                  <a:pt x="8530" y="73640"/>
                </a:lnTo>
                <a:lnTo>
                  <a:pt x="8530" y="73610"/>
                </a:lnTo>
                <a:lnTo>
                  <a:pt x="8530" y="73600"/>
                </a:lnTo>
                <a:lnTo>
                  <a:pt x="8540" y="73580"/>
                </a:lnTo>
                <a:lnTo>
                  <a:pt x="8560" y="73570"/>
                </a:lnTo>
                <a:lnTo>
                  <a:pt x="8580" y="73550"/>
                </a:lnTo>
                <a:lnTo>
                  <a:pt x="8580" y="73540"/>
                </a:lnTo>
                <a:lnTo>
                  <a:pt x="8590" y="73530"/>
                </a:lnTo>
                <a:lnTo>
                  <a:pt x="8600" y="73500"/>
                </a:lnTo>
                <a:lnTo>
                  <a:pt x="8610" y="73480"/>
                </a:lnTo>
                <a:lnTo>
                  <a:pt x="8620" y="73450"/>
                </a:lnTo>
                <a:lnTo>
                  <a:pt x="8620" y="73420"/>
                </a:lnTo>
                <a:lnTo>
                  <a:pt x="8610" y="73400"/>
                </a:lnTo>
                <a:lnTo>
                  <a:pt x="8600" y="73380"/>
                </a:lnTo>
                <a:lnTo>
                  <a:pt x="8570" y="73370"/>
                </a:lnTo>
                <a:lnTo>
                  <a:pt x="8540" y="73370"/>
                </a:lnTo>
                <a:lnTo>
                  <a:pt x="8480" y="73370"/>
                </a:lnTo>
                <a:lnTo>
                  <a:pt x="8440" y="73370"/>
                </a:lnTo>
                <a:lnTo>
                  <a:pt x="8410" y="73360"/>
                </a:lnTo>
                <a:lnTo>
                  <a:pt x="8390" y="73310"/>
                </a:lnTo>
                <a:lnTo>
                  <a:pt x="8380" y="73270"/>
                </a:lnTo>
                <a:lnTo>
                  <a:pt x="8390" y="73230"/>
                </a:lnTo>
                <a:lnTo>
                  <a:pt x="8400" y="73190"/>
                </a:lnTo>
                <a:lnTo>
                  <a:pt x="8410" y="73170"/>
                </a:lnTo>
                <a:lnTo>
                  <a:pt x="8430" y="73140"/>
                </a:lnTo>
                <a:lnTo>
                  <a:pt x="8450" y="73120"/>
                </a:lnTo>
                <a:lnTo>
                  <a:pt x="8470" y="73080"/>
                </a:lnTo>
                <a:lnTo>
                  <a:pt x="8480" y="73060"/>
                </a:lnTo>
                <a:lnTo>
                  <a:pt x="8480" y="73030"/>
                </a:lnTo>
                <a:lnTo>
                  <a:pt x="8460" y="73020"/>
                </a:lnTo>
                <a:lnTo>
                  <a:pt x="8430" y="72990"/>
                </a:lnTo>
                <a:lnTo>
                  <a:pt x="8410" y="72970"/>
                </a:lnTo>
                <a:lnTo>
                  <a:pt x="8400" y="72950"/>
                </a:lnTo>
                <a:lnTo>
                  <a:pt x="8390" y="72930"/>
                </a:lnTo>
                <a:lnTo>
                  <a:pt x="8390" y="72900"/>
                </a:lnTo>
                <a:lnTo>
                  <a:pt x="8390" y="72880"/>
                </a:lnTo>
                <a:lnTo>
                  <a:pt x="8370" y="72860"/>
                </a:lnTo>
                <a:lnTo>
                  <a:pt x="8330" y="72850"/>
                </a:lnTo>
                <a:lnTo>
                  <a:pt x="8280" y="72840"/>
                </a:lnTo>
                <a:lnTo>
                  <a:pt x="8250" y="72840"/>
                </a:lnTo>
                <a:lnTo>
                  <a:pt x="8240" y="72820"/>
                </a:lnTo>
                <a:lnTo>
                  <a:pt x="8190" y="72770"/>
                </a:lnTo>
                <a:lnTo>
                  <a:pt x="8170" y="72750"/>
                </a:lnTo>
                <a:lnTo>
                  <a:pt x="8140" y="72740"/>
                </a:lnTo>
                <a:lnTo>
                  <a:pt x="8120" y="72720"/>
                </a:lnTo>
                <a:lnTo>
                  <a:pt x="8130" y="72700"/>
                </a:lnTo>
                <a:lnTo>
                  <a:pt x="8140" y="72670"/>
                </a:lnTo>
                <a:lnTo>
                  <a:pt x="8130" y="72650"/>
                </a:lnTo>
                <a:lnTo>
                  <a:pt x="8120" y="72640"/>
                </a:lnTo>
                <a:lnTo>
                  <a:pt x="8100" y="72610"/>
                </a:lnTo>
                <a:lnTo>
                  <a:pt x="8090" y="72570"/>
                </a:lnTo>
                <a:lnTo>
                  <a:pt x="8090" y="72530"/>
                </a:lnTo>
                <a:lnTo>
                  <a:pt x="8100" y="72490"/>
                </a:lnTo>
                <a:lnTo>
                  <a:pt x="8100" y="72440"/>
                </a:lnTo>
                <a:lnTo>
                  <a:pt x="8090" y="72420"/>
                </a:lnTo>
                <a:lnTo>
                  <a:pt x="8070" y="72410"/>
                </a:lnTo>
                <a:lnTo>
                  <a:pt x="8040" y="72430"/>
                </a:lnTo>
                <a:lnTo>
                  <a:pt x="8000" y="72440"/>
                </a:lnTo>
                <a:lnTo>
                  <a:pt x="7970" y="72440"/>
                </a:lnTo>
                <a:lnTo>
                  <a:pt x="7960" y="72440"/>
                </a:lnTo>
                <a:lnTo>
                  <a:pt x="7920" y="72440"/>
                </a:lnTo>
                <a:lnTo>
                  <a:pt x="7890" y="72440"/>
                </a:lnTo>
                <a:lnTo>
                  <a:pt x="7870" y="72430"/>
                </a:lnTo>
                <a:lnTo>
                  <a:pt x="7870" y="72420"/>
                </a:lnTo>
                <a:lnTo>
                  <a:pt x="7880" y="72400"/>
                </a:lnTo>
                <a:lnTo>
                  <a:pt x="7890" y="72380"/>
                </a:lnTo>
                <a:lnTo>
                  <a:pt x="7910" y="72360"/>
                </a:lnTo>
                <a:lnTo>
                  <a:pt x="7930" y="72330"/>
                </a:lnTo>
                <a:lnTo>
                  <a:pt x="7940" y="72310"/>
                </a:lnTo>
                <a:lnTo>
                  <a:pt x="7940" y="72280"/>
                </a:lnTo>
                <a:lnTo>
                  <a:pt x="7930" y="72260"/>
                </a:lnTo>
                <a:lnTo>
                  <a:pt x="7900" y="72250"/>
                </a:lnTo>
                <a:lnTo>
                  <a:pt x="7870" y="72250"/>
                </a:lnTo>
                <a:lnTo>
                  <a:pt x="7830" y="72260"/>
                </a:lnTo>
                <a:lnTo>
                  <a:pt x="7780" y="72270"/>
                </a:lnTo>
                <a:lnTo>
                  <a:pt x="7730" y="72290"/>
                </a:lnTo>
                <a:lnTo>
                  <a:pt x="7640" y="72280"/>
                </a:lnTo>
                <a:lnTo>
                  <a:pt x="7580" y="72280"/>
                </a:lnTo>
                <a:lnTo>
                  <a:pt x="7570" y="72270"/>
                </a:lnTo>
                <a:lnTo>
                  <a:pt x="7560" y="72250"/>
                </a:lnTo>
                <a:lnTo>
                  <a:pt x="7560" y="72230"/>
                </a:lnTo>
                <a:lnTo>
                  <a:pt x="7550" y="72210"/>
                </a:lnTo>
                <a:lnTo>
                  <a:pt x="7540" y="72190"/>
                </a:lnTo>
                <a:lnTo>
                  <a:pt x="7520" y="72170"/>
                </a:lnTo>
                <a:lnTo>
                  <a:pt x="7510" y="72150"/>
                </a:lnTo>
                <a:lnTo>
                  <a:pt x="7480" y="72140"/>
                </a:lnTo>
                <a:lnTo>
                  <a:pt x="7430" y="72140"/>
                </a:lnTo>
                <a:lnTo>
                  <a:pt x="7370" y="72140"/>
                </a:lnTo>
                <a:lnTo>
                  <a:pt x="7330" y="72150"/>
                </a:lnTo>
                <a:lnTo>
                  <a:pt x="7300" y="72160"/>
                </a:lnTo>
                <a:lnTo>
                  <a:pt x="7290" y="72160"/>
                </a:lnTo>
                <a:lnTo>
                  <a:pt x="7290" y="72170"/>
                </a:lnTo>
                <a:lnTo>
                  <a:pt x="7280" y="72180"/>
                </a:lnTo>
                <a:lnTo>
                  <a:pt x="7270" y="72220"/>
                </a:lnTo>
                <a:lnTo>
                  <a:pt x="7280" y="72250"/>
                </a:lnTo>
                <a:lnTo>
                  <a:pt x="7290" y="72270"/>
                </a:lnTo>
                <a:lnTo>
                  <a:pt x="7290" y="72290"/>
                </a:lnTo>
                <a:lnTo>
                  <a:pt x="7270" y="72320"/>
                </a:lnTo>
                <a:lnTo>
                  <a:pt x="7240" y="72350"/>
                </a:lnTo>
                <a:lnTo>
                  <a:pt x="7220" y="72390"/>
                </a:lnTo>
                <a:lnTo>
                  <a:pt x="7200" y="72410"/>
                </a:lnTo>
                <a:lnTo>
                  <a:pt x="7180" y="72450"/>
                </a:lnTo>
                <a:lnTo>
                  <a:pt x="7180" y="72470"/>
                </a:lnTo>
                <a:lnTo>
                  <a:pt x="7170" y="72520"/>
                </a:lnTo>
                <a:lnTo>
                  <a:pt x="7160" y="72550"/>
                </a:lnTo>
                <a:lnTo>
                  <a:pt x="7130" y="72580"/>
                </a:lnTo>
                <a:lnTo>
                  <a:pt x="7100" y="72580"/>
                </a:lnTo>
                <a:lnTo>
                  <a:pt x="7090" y="72580"/>
                </a:lnTo>
                <a:lnTo>
                  <a:pt x="7060" y="72590"/>
                </a:lnTo>
                <a:lnTo>
                  <a:pt x="7030" y="72600"/>
                </a:lnTo>
                <a:lnTo>
                  <a:pt x="7020" y="72630"/>
                </a:lnTo>
                <a:lnTo>
                  <a:pt x="7000" y="72660"/>
                </a:lnTo>
                <a:lnTo>
                  <a:pt x="6990" y="72700"/>
                </a:lnTo>
                <a:lnTo>
                  <a:pt x="6980" y="72720"/>
                </a:lnTo>
                <a:lnTo>
                  <a:pt x="6970" y="72730"/>
                </a:lnTo>
                <a:lnTo>
                  <a:pt x="6950" y="72730"/>
                </a:lnTo>
                <a:lnTo>
                  <a:pt x="6920" y="72730"/>
                </a:lnTo>
                <a:lnTo>
                  <a:pt x="6870" y="72740"/>
                </a:lnTo>
                <a:lnTo>
                  <a:pt x="6820" y="72750"/>
                </a:lnTo>
                <a:lnTo>
                  <a:pt x="6810" y="72740"/>
                </a:lnTo>
                <a:lnTo>
                  <a:pt x="6790" y="72720"/>
                </a:lnTo>
                <a:lnTo>
                  <a:pt x="6790" y="72710"/>
                </a:lnTo>
                <a:lnTo>
                  <a:pt x="6800" y="72700"/>
                </a:lnTo>
                <a:lnTo>
                  <a:pt x="6810" y="72680"/>
                </a:lnTo>
                <a:lnTo>
                  <a:pt x="6810" y="72650"/>
                </a:lnTo>
                <a:lnTo>
                  <a:pt x="6800" y="72630"/>
                </a:lnTo>
                <a:lnTo>
                  <a:pt x="6790" y="72610"/>
                </a:lnTo>
                <a:lnTo>
                  <a:pt x="6770" y="72600"/>
                </a:lnTo>
                <a:lnTo>
                  <a:pt x="6740" y="72550"/>
                </a:lnTo>
                <a:lnTo>
                  <a:pt x="6720" y="72510"/>
                </a:lnTo>
                <a:lnTo>
                  <a:pt x="6710" y="72490"/>
                </a:lnTo>
                <a:lnTo>
                  <a:pt x="6670" y="72460"/>
                </a:lnTo>
                <a:lnTo>
                  <a:pt x="6620" y="72440"/>
                </a:lnTo>
                <a:lnTo>
                  <a:pt x="6600" y="72390"/>
                </a:lnTo>
                <a:lnTo>
                  <a:pt x="6590" y="72370"/>
                </a:lnTo>
                <a:lnTo>
                  <a:pt x="6570" y="72340"/>
                </a:lnTo>
                <a:lnTo>
                  <a:pt x="6550" y="72330"/>
                </a:lnTo>
                <a:lnTo>
                  <a:pt x="6510" y="72330"/>
                </a:lnTo>
                <a:lnTo>
                  <a:pt x="6490" y="72320"/>
                </a:lnTo>
                <a:lnTo>
                  <a:pt x="6490" y="72300"/>
                </a:lnTo>
                <a:lnTo>
                  <a:pt x="6490" y="72280"/>
                </a:lnTo>
                <a:lnTo>
                  <a:pt x="6500" y="72250"/>
                </a:lnTo>
                <a:lnTo>
                  <a:pt x="6510" y="72230"/>
                </a:lnTo>
                <a:lnTo>
                  <a:pt x="6520" y="72210"/>
                </a:lnTo>
                <a:lnTo>
                  <a:pt x="6540" y="72170"/>
                </a:lnTo>
                <a:lnTo>
                  <a:pt x="6550" y="72130"/>
                </a:lnTo>
                <a:lnTo>
                  <a:pt x="6570" y="72090"/>
                </a:lnTo>
                <a:lnTo>
                  <a:pt x="6590" y="72050"/>
                </a:lnTo>
                <a:lnTo>
                  <a:pt x="6600" y="72020"/>
                </a:lnTo>
                <a:lnTo>
                  <a:pt x="6610" y="71990"/>
                </a:lnTo>
                <a:lnTo>
                  <a:pt x="6610" y="71950"/>
                </a:lnTo>
                <a:lnTo>
                  <a:pt x="6590" y="71890"/>
                </a:lnTo>
                <a:lnTo>
                  <a:pt x="6560" y="71860"/>
                </a:lnTo>
                <a:lnTo>
                  <a:pt x="6520" y="71830"/>
                </a:lnTo>
                <a:lnTo>
                  <a:pt x="6490" y="71810"/>
                </a:lnTo>
                <a:lnTo>
                  <a:pt x="6460" y="71790"/>
                </a:lnTo>
                <a:lnTo>
                  <a:pt x="6450" y="71760"/>
                </a:lnTo>
                <a:lnTo>
                  <a:pt x="6430" y="71730"/>
                </a:lnTo>
                <a:lnTo>
                  <a:pt x="6420" y="71720"/>
                </a:lnTo>
                <a:lnTo>
                  <a:pt x="6390" y="71700"/>
                </a:lnTo>
                <a:lnTo>
                  <a:pt x="6350" y="71690"/>
                </a:lnTo>
                <a:lnTo>
                  <a:pt x="6320" y="71660"/>
                </a:lnTo>
                <a:lnTo>
                  <a:pt x="6300" y="71630"/>
                </a:lnTo>
                <a:lnTo>
                  <a:pt x="6280" y="71610"/>
                </a:lnTo>
                <a:lnTo>
                  <a:pt x="6260" y="71580"/>
                </a:lnTo>
                <a:lnTo>
                  <a:pt x="6240" y="71570"/>
                </a:lnTo>
                <a:lnTo>
                  <a:pt x="6200" y="71560"/>
                </a:lnTo>
                <a:lnTo>
                  <a:pt x="6150" y="71540"/>
                </a:lnTo>
                <a:lnTo>
                  <a:pt x="6100" y="71510"/>
                </a:lnTo>
                <a:lnTo>
                  <a:pt x="6060" y="71480"/>
                </a:lnTo>
                <a:lnTo>
                  <a:pt x="6030" y="71450"/>
                </a:lnTo>
                <a:lnTo>
                  <a:pt x="6030" y="71440"/>
                </a:lnTo>
                <a:lnTo>
                  <a:pt x="6020" y="71420"/>
                </a:lnTo>
                <a:lnTo>
                  <a:pt x="6000" y="71370"/>
                </a:lnTo>
                <a:lnTo>
                  <a:pt x="5960" y="71320"/>
                </a:lnTo>
                <a:lnTo>
                  <a:pt x="5920" y="71300"/>
                </a:lnTo>
                <a:lnTo>
                  <a:pt x="5890" y="71280"/>
                </a:lnTo>
                <a:lnTo>
                  <a:pt x="5870" y="71260"/>
                </a:lnTo>
                <a:lnTo>
                  <a:pt x="5870" y="71250"/>
                </a:lnTo>
                <a:lnTo>
                  <a:pt x="5880" y="71180"/>
                </a:lnTo>
                <a:lnTo>
                  <a:pt x="5870" y="71160"/>
                </a:lnTo>
                <a:lnTo>
                  <a:pt x="5860" y="71150"/>
                </a:lnTo>
                <a:lnTo>
                  <a:pt x="5820" y="71120"/>
                </a:lnTo>
                <a:lnTo>
                  <a:pt x="5770" y="71080"/>
                </a:lnTo>
                <a:lnTo>
                  <a:pt x="5750" y="71040"/>
                </a:lnTo>
                <a:lnTo>
                  <a:pt x="5720" y="71020"/>
                </a:lnTo>
                <a:lnTo>
                  <a:pt x="5680" y="70990"/>
                </a:lnTo>
                <a:lnTo>
                  <a:pt x="5660" y="70960"/>
                </a:lnTo>
                <a:lnTo>
                  <a:pt x="5640" y="70930"/>
                </a:lnTo>
                <a:lnTo>
                  <a:pt x="5650" y="70890"/>
                </a:lnTo>
                <a:lnTo>
                  <a:pt x="5660" y="70840"/>
                </a:lnTo>
                <a:lnTo>
                  <a:pt x="5650" y="70810"/>
                </a:lnTo>
                <a:lnTo>
                  <a:pt x="5640" y="70760"/>
                </a:lnTo>
                <a:lnTo>
                  <a:pt x="5640" y="70730"/>
                </a:lnTo>
                <a:lnTo>
                  <a:pt x="5630" y="70700"/>
                </a:lnTo>
                <a:lnTo>
                  <a:pt x="5610" y="70680"/>
                </a:lnTo>
                <a:lnTo>
                  <a:pt x="5600" y="70650"/>
                </a:lnTo>
                <a:lnTo>
                  <a:pt x="5590" y="70620"/>
                </a:lnTo>
                <a:lnTo>
                  <a:pt x="5570" y="70600"/>
                </a:lnTo>
                <a:lnTo>
                  <a:pt x="5550" y="70580"/>
                </a:lnTo>
                <a:lnTo>
                  <a:pt x="5550" y="70560"/>
                </a:lnTo>
                <a:lnTo>
                  <a:pt x="5530" y="70540"/>
                </a:lnTo>
                <a:lnTo>
                  <a:pt x="5510" y="70510"/>
                </a:lnTo>
                <a:lnTo>
                  <a:pt x="5490" y="70490"/>
                </a:lnTo>
                <a:lnTo>
                  <a:pt x="5470" y="70450"/>
                </a:lnTo>
                <a:lnTo>
                  <a:pt x="5460" y="70410"/>
                </a:lnTo>
                <a:lnTo>
                  <a:pt x="5480" y="70410"/>
                </a:lnTo>
                <a:lnTo>
                  <a:pt x="5500" y="70410"/>
                </a:lnTo>
                <a:lnTo>
                  <a:pt x="5520" y="70390"/>
                </a:lnTo>
                <a:lnTo>
                  <a:pt x="5520" y="70370"/>
                </a:lnTo>
                <a:lnTo>
                  <a:pt x="5540" y="70370"/>
                </a:lnTo>
                <a:lnTo>
                  <a:pt x="5550" y="70360"/>
                </a:lnTo>
                <a:lnTo>
                  <a:pt x="5570" y="70360"/>
                </a:lnTo>
                <a:lnTo>
                  <a:pt x="5590" y="70350"/>
                </a:lnTo>
                <a:lnTo>
                  <a:pt x="5600" y="70350"/>
                </a:lnTo>
                <a:lnTo>
                  <a:pt x="5610" y="70340"/>
                </a:lnTo>
                <a:lnTo>
                  <a:pt x="5630" y="70340"/>
                </a:lnTo>
                <a:lnTo>
                  <a:pt x="5640" y="70330"/>
                </a:lnTo>
                <a:lnTo>
                  <a:pt x="5660" y="70310"/>
                </a:lnTo>
                <a:lnTo>
                  <a:pt x="5680" y="70300"/>
                </a:lnTo>
                <a:lnTo>
                  <a:pt x="5690" y="70300"/>
                </a:lnTo>
                <a:lnTo>
                  <a:pt x="5730" y="70280"/>
                </a:lnTo>
                <a:lnTo>
                  <a:pt x="5750" y="70260"/>
                </a:lnTo>
                <a:lnTo>
                  <a:pt x="5760" y="70250"/>
                </a:lnTo>
                <a:lnTo>
                  <a:pt x="5770" y="70230"/>
                </a:lnTo>
                <a:lnTo>
                  <a:pt x="5780" y="70240"/>
                </a:lnTo>
                <a:lnTo>
                  <a:pt x="5800" y="70240"/>
                </a:lnTo>
                <a:lnTo>
                  <a:pt x="5820" y="70230"/>
                </a:lnTo>
                <a:lnTo>
                  <a:pt x="5830" y="70220"/>
                </a:lnTo>
                <a:lnTo>
                  <a:pt x="5840" y="70210"/>
                </a:lnTo>
                <a:lnTo>
                  <a:pt x="5850" y="70190"/>
                </a:lnTo>
                <a:lnTo>
                  <a:pt x="5850" y="70170"/>
                </a:lnTo>
                <a:lnTo>
                  <a:pt x="5860" y="70150"/>
                </a:lnTo>
                <a:lnTo>
                  <a:pt x="5890" y="70140"/>
                </a:lnTo>
                <a:lnTo>
                  <a:pt x="5910" y="70130"/>
                </a:lnTo>
                <a:lnTo>
                  <a:pt x="5930" y="70120"/>
                </a:lnTo>
                <a:lnTo>
                  <a:pt x="5930" y="70100"/>
                </a:lnTo>
                <a:lnTo>
                  <a:pt x="5950" y="70090"/>
                </a:lnTo>
                <a:lnTo>
                  <a:pt x="5960" y="70080"/>
                </a:lnTo>
                <a:lnTo>
                  <a:pt x="5970" y="70050"/>
                </a:lnTo>
                <a:lnTo>
                  <a:pt x="5990" y="70030"/>
                </a:lnTo>
                <a:lnTo>
                  <a:pt x="5990" y="70010"/>
                </a:lnTo>
                <a:lnTo>
                  <a:pt x="6000" y="70000"/>
                </a:lnTo>
                <a:lnTo>
                  <a:pt x="6000" y="69990"/>
                </a:lnTo>
                <a:lnTo>
                  <a:pt x="6010" y="69990"/>
                </a:lnTo>
                <a:lnTo>
                  <a:pt x="6030" y="69980"/>
                </a:lnTo>
                <a:lnTo>
                  <a:pt x="6040" y="69960"/>
                </a:lnTo>
                <a:lnTo>
                  <a:pt x="6060" y="69930"/>
                </a:lnTo>
                <a:lnTo>
                  <a:pt x="6070" y="69930"/>
                </a:lnTo>
                <a:lnTo>
                  <a:pt x="6090" y="69920"/>
                </a:lnTo>
                <a:lnTo>
                  <a:pt x="6120" y="69920"/>
                </a:lnTo>
                <a:lnTo>
                  <a:pt x="6140" y="69900"/>
                </a:lnTo>
                <a:lnTo>
                  <a:pt x="6130" y="69880"/>
                </a:lnTo>
                <a:lnTo>
                  <a:pt x="6120" y="69860"/>
                </a:lnTo>
                <a:lnTo>
                  <a:pt x="6130" y="69840"/>
                </a:lnTo>
                <a:lnTo>
                  <a:pt x="6130" y="69820"/>
                </a:lnTo>
                <a:lnTo>
                  <a:pt x="6140" y="69800"/>
                </a:lnTo>
                <a:lnTo>
                  <a:pt x="6140" y="69770"/>
                </a:lnTo>
                <a:lnTo>
                  <a:pt x="6140" y="69740"/>
                </a:lnTo>
                <a:lnTo>
                  <a:pt x="6160" y="69720"/>
                </a:lnTo>
                <a:lnTo>
                  <a:pt x="6160" y="69690"/>
                </a:lnTo>
                <a:lnTo>
                  <a:pt x="6150" y="69660"/>
                </a:lnTo>
                <a:lnTo>
                  <a:pt x="6160" y="69640"/>
                </a:lnTo>
                <a:lnTo>
                  <a:pt x="6180" y="69610"/>
                </a:lnTo>
                <a:lnTo>
                  <a:pt x="6170" y="69580"/>
                </a:lnTo>
                <a:lnTo>
                  <a:pt x="6180" y="69540"/>
                </a:lnTo>
                <a:lnTo>
                  <a:pt x="6200" y="69430"/>
                </a:lnTo>
                <a:lnTo>
                  <a:pt x="6230" y="69280"/>
                </a:lnTo>
                <a:lnTo>
                  <a:pt x="6230" y="69260"/>
                </a:lnTo>
                <a:lnTo>
                  <a:pt x="6210" y="69240"/>
                </a:lnTo>
                <a:lnTo>
                  <a:pt x="6190" y="69220"/>
                </a:lnTo>
                <a:lnTo>
                  <a:pt x="6160" y="69200"/>
                </a:lnTo>
                <a:lnTo>
                  <a:pt x="6070" y="69130"/>
                </a:lnTo>
                <a:lnTo>
                  <a:pt x="6030" y="69100"/>
                </a:lnTo>
                <a:lnTo>
                  <a:pt x="5980" y="69060"/>
                </a:lnTo>
                <a:lnTo>
                  <a:pt x="5930" y="69020"/>
                </a:lnTo>
                <a:lnTo>
                  <a:pt x="5930" y="69010"/>
                </a:lnTo>
                <a:lnTo>
                  <a:pt x="5930" y="69000"/>
                </a:lnTo>
                <a:lnTo>
                  <a:pt x="5920" y="69000"/>
                </a:lnTo>
                <a:lnTo>
                  <a:pt x="5920" y="68980"/>
                </a:lnTo>
                <a:lnTo>
                  <a:pt x="5910" y="68970"/>
                </a:lnTo>
                <a:lnTo>
                  <a:pt x="5900" y="68960"/>
                </a:lnTo>
                <a:lnTo>
                  <a:pt x="5880" y="68930"/>
                </a:lnTo>
                <a:lnTo>
                  <a:pt x="5860" y="68930"/>
                </a:lnTo>
                <a:lnTo>
                  <a:pt x="5840" y="68930"/>
                </a:lnTo>
                <a:lnTo>
                  <a:pt x="5830" y="68920"/>
                </a:lnTo>
                <a:lnTo>
                  <a:pt x="5810" y="68890"/>
                </a:lnTo>
                <a:lnTo>
                  <a:pt x="5810" y="68880"/>
                </a:lnTo>
                <a:lnTo>
                  <a:pt x="5810" y="68870"/>
                </a:lnTo>
                <a:lnTo>
                  <a:pt x="5830" y="68840"/>
                </a:lnTo>
                <a:lnTo>
                  <a:pt x="5840" y="68820"/>
                </a:lnTo>
                <a:lnTo>
                  <a:pt x="5840" y="68790"/>
                </a:lnTo>
                <a:lnTo>
                  <a:pt x="5830" y="68760"/>
                </a:lnTo>
                <a:lnTo>
                  <a:pt x="5820" y="68730"/>
                </a:lnTo>
                <a:lnTo>
                  <a:pt x="5790" y="68690"/>
                </a:lnTo>
                <a:lnTo>
                  <a:pt x="5780" y="68680"/>
                </a:lnTo>
                <a:lnTo>
                  <a:pt x="5780" y="68670"/>
                </a:lnTo>
                <a:lnTo>
                  <a:pt x="5780" y="68660"/>
                </a:lnTo>
                <a:lnTo>
                  <a:pt x="5810" y="68640"/>
                </a:lnTo>
                <a:lnTo>
                  <a:pt x="5820" y="68630"/>
                </a:lnTo>
                <a:lnTo>
                  <a:pt x="5820" y="68610"/>
                </a:lnTo>
                <a:lnTo>
                  <a:pt x="5810" y="68530"/>
                </a:lnTo>
                <a:lnTo>
                  <a:pt x="5820" y="68530"/>
                </a:lnTo>
                <a:lnTo>
                  <a:pt x="5840" y="68520"/>
                </a:lnTo>
                <a:lnTo>
                  <a:pt x="5850" y="68520"/>
                </a:lnTo>
                <a:lnTo>
                  <a:pt x="5860" y="68500"/>
                </a:lnTo>
                <a:lnTo>
                  <a:pt x="5870" y="68490"/>
                </a:lnTo>
                <a:lnTo>
                  <a:pt x="5880" y="68480"/>
                </a:lnTo>
                <a:lnTo>
                  <a:pt x="5890" y="68450"/>
                </a:lnTo>
                <a:lnTo>
                  <a:pt x="5890" y="68430"/>
                </a:lnTo>
                <a:lnTo>
                  <a:pt x="5870" y="68390"/>
                </a:lnTo>
                <a:lnTo>
                  <a:pt x="5870" y="68370"/>
                </a:lnTo>
                <a:lnTo>
                  <a:pt x="5870" y="68360"/>
                </a:lnTo>
                <a:lnTo>
                  <a:pt x="5880" y="68330"/>
                </a:lnTo>
                <a:lnTo>
                  <a:pt x="5900" y="68320"/>
                </a:lnTo>
                <a:lnTo>
                  <a:pt x="5910" y="68310"/>
                </a:lnTo>
                <a:lnTo>
                  <a:pt x="5930" y="68310"/>
                </a:lnTo>
                <a:lnTo>
                  <a:pt x="5960" y="68310"/>
                </a:lnTo>
                <a:lnTo>
                  <a:pt x="5970" y="68300"/>
                </a:lnTo>
                <a:lnTo>
                  <a:pt x="5990" y="68270"/>
                </a:lnTo>
                <a:lnTo>
                  <a:pt x="6000" y="68240"/>
                </a:lnTo>
                <a:lnTo>
                  <a:pt x="5980" y="68210"/>
                </a:lnTo>
                <a:lnTo>
                  <a:pt x="5930" y="68140"/>
                </a:lnTo>
                <a:lnTo>
                  <a:pt x="5920" y="68120"/>
                </a:lnTo>
                <a:lnTo>
                  <a:pt x="5930" y="68100"/>
                </a:lnTo>
                <a:lnTo>
                  <a:pt x="5940" y="68060"/>
                </a:lnTo>
                <a:lnTo>
                  <a:pt x="5950" y="68040"/>
                </a:lnTo>
                <a:lnTo>
                  <a:pt x="5960" y="68030"/>
                </a:lnTo>
                <a:lnTo>
                  <a:pt x="5970" y="68010"/>
                </a:lnTo>
                <a:lnTo>
                  <a:pt x="5990" y="67960"/>
                </a:lnTo>
                <a:lnTo>
                  <a:pt x="6000" y="67940"/>
                </a:lnTo>
                <a:lnTo>
                  <a:pt x="5980" y="67900"/>
                </a:lnTo>
                <a:lnTo>
                  <a:pt x="5990" y="67850"/>
                </a:lnTo>
                <a:lnTo>
                  <a:pt x="5990" y="67810"/>
                </a:lnTo>
                <a:lnTo>
                  <a:pt x="6010" y="67770"/>
                </a:lnTo>
                <a:lnTo>
                  <a:pt x="6000" y="67760"/>
                </a:lnTo>
                <a:lnTo>
                  <a:pt x="5970" y="67750"/>
                </a:lnTo>
                <a:lnTo>
                  <a:pt x="5950" y="67740"/>
                </a:lnTo>
                <a:lnTo>
                  <a:pt x="5930" y="67730"/>
                </a:lnTo>
                <a:lnTo>
                  <a:pt x="5930" y="67710"/>
                </a:lnTo>
                <a:lnTo>
                  <a:pt x="5940" y="67680"/>
                </a:lnTo>
                <a:lnTo>
                  <a:pt x="5930" y="67660"/>
                </a:lnTo>
                <a:lnTo>
                  <a:pt x="5920" y="67640"/>
                </a:lnTo>
                <a:lnTo>
                  <a:pt x="5890" y="67630"/>
                </a:lnTo>
                <a:lnTo>
                  <a:pt x="5880" y="67610"/>
                </a:lnTo>
                <a:lnTo>
                  <a:pt x="5870" y="67600"/>
                </a:lnTo>
                <a:lnTo>
                  <a:pt x="5850" y="67580"/>
                </a:lnTo>
                <a:lnTo>
                  <a:pt x="5820" y="67500"/>
                </a:lnTo>
                <a:lnTo>
                  <a:pt x="5790" y="67390"/>
                </a:lnTo>
                <a:lnTo>
                  <a:pt x="5740" y="67230"/>
                </a:lnTo>
                <a:lnTo>
                  <a:pt x="5730" y="67210"/>
                </a:lnTo>
                <a:lnTo>
                  <a:pt x="5720" y="67180"/>
                </a:lnTo>
                <a:lnTo>
                  <a:pt x="5700" y="67190"/>
                </a:lnTo>
                <a:lnTo>
                  <a:pt x="5700" y="67170"/>
                </a:lnTo>
                <a:lnTo>
                  <a:pt x="5680" y="67170"/>
                </a:lnTo>
                <a:lnTo>
                  <a:pt x="5660" y="67170"/>
                </a:lnTo>
                <a:lnTo>
                  <a:pt x="5630" y="67170"/>
                </a:lnTo>
                <a:lnTo>
                  <a:pt x="5600" y="67160"/>
                </a:lnTo>
                <a:lnTo>
                  <a:pt x="5580" y="67140"/>
                </a:lnTo>
                <a:lnTo>
                  <a:pt x="5550" y="67130"/>
                </a:lnTo>
                <a:lnTo>
                  <a:pt x="5520" y="67120"/>
                </a:lnTo>
                <a:lnTo>
                  <a:pt x="5500" y="67120"/>
                </a:lnTo>
                <a:lnTo>
                  <a:pt x="5470" y="67130"/>
                </a:lnTo>
                <a:lnTo>
                  <a:pt x="5440" y="67120"/>
                </a:lnTo>
                <a:lnTo>
                  <a:pt x="5430" y="67090"/>
                </a:lnTo>
                <a:lnTo>
                  <a:pt x="5410" y="67080"/>
                </a:lnTo>
                <a:lnTo>
                  <a:pt x="5360" y="67090"/>
                </a:lnTo>
                <a:lnTo>
                  <a:pt x="5350" y="67080"/>
                </a:lnTo>
                <a:lnTo>
                  <a:pt x="5330" y="67070"/>
                </a:lnTo>
                <a:lnTo>
                  <a:pt x="5320" y="67060"/>
                </a:lnTo>
                <a:lnTo>
                  <a:pt x="5310" y="67050"/>
                </a:lnTo>
                <a:lnTo>
                  <a:pt x="5320" y="67040"/>
                </a:lnTo>
                <a:lnTo>
                  <a:pt x="5340" y="67030"/>
                </a:lnTo>
                <a:lnTo>
                  <a:pt x="5350" y="67020"/>
                </a:lnTo>
                <a:lnTo>
                  <a:pt x="5350" y="67000"/>
                </a:lnTo>
                <a:lnTo>
                  <a:pt x="5360" y="66990"/>
                </a:lnTo>
                <a:lnTo>
                  <a:pt x="5370" y="66970"/>
                </a:lnTo>
                <a:lnTo>
                  <a:pt x="5350" y="66960"/>
                </a:lnTo>
                <a:lnTo>
                  <a:pt x="5320" y="66960"/>
                </a:lnTo>
                <a:lnTo>
                  <a:pt x="5300" y="66960"/>
                </a:lnTo>
                <a:lnTo>
                  <a:pt x="5300" y="66950"/>
                </a:lnTo>
                <a:lnTo>
                  <a:pt x="5310" y="66940"/>
                </a:lnTo>
                <a:lnTo>
                  <a:pt x="5320" y="66940"/>
                </a:lnTo>
                <a:lnTo>
                  <a:pt x="5340" y="66940"/>
                </a:lnTo>
                <a:lnTo>
                  <a:pt x="5360" y="66940"/>
                </a:lnTo>
                <a:lnTo>
                  <a:pt x="5370" y="66920"/>
                </a:lnTo>
                <a:lnTo>
                  <a:pt x="5380" y="66910"/>
                </a:lnTo>
                <a:lnTo>
                  <a:pt x="5370" y="66900"/>
                </a:lnTo>
                <a:lnTo>
                  <a:pt x="5350" y="66890"/>
                </a:lnTo>
                <a:lnTo>
                  <a:pt x="5340" y="66870"/>
                </a:lnTo>
                <a:lnTo>
                  <a:pt x="5330" y="66860"/>
                </a:lnTo>
                <a:lnTo>
                  <a:pt x="5310" y="66860"/>
                </a:lnTo>
                <a:lnTo>
                  <a:pt x="5310" y="66840"/>
                </a:lnTo>
                <a:lnTo>
                  <a:pt x="5310" y="66820"/>
                </a:lnTo>
                <a:lnTo>
                  <a:pt x="5320" y="66810"/>
                </a:lnTo>
                <a:lnTo>
                  <a:pt x="5340" y="66810"/>
                </a:lnTo>
                <a:lnTo>
                  <a:pt x="5350" y="66810"/>
                </a:lnTo>
                <a:lnTo>
                  <a:pt x="5350" y="66800"/>
                </a:lnTo>
                <a:lnTo>
                  <a:pt x="5360" y="66780"/>
                </a:lnTo>
                <a:lnTo>
                  <a:pt x="5360" y="66760"/>
                </a:lnTo>
                <a:lnTo>
                  <a:pt x="5350" y="66720"/>
                </a:lnTo>
                <a:lnTo>
                  <a:pt x="5320" y="66700"/>
                </a:lnTo>
                <a:lnTo>
                  <a:pt x="5290" y="66680"/>
                </a:lnTo>
                <a:lnTo>
                  <a:pt x="5270" y="66690"/>
                </a:lnTo>
                <a:lnTo>
                  <a:pt x="5240" y="66710"/>
                </a:lnTo>
                <a:lnTo>
                  <a:pt x="5210" y="66730"/>
                </a:lnTo>
                <a:lnTo>
                  <a:pt x="5190" y="66720"/>
                </a:lnTo>
                <a:lnTo>
                  <a:pt x="5180" y="66700"/>
                </a:lnTo>
                <a:lnTo>
                  <a:pt x="5160" y="66680"/>
                </a:lnTo>
                <a:lnTo>
                  <a:pt x="5160" y="66660"/>
                </a:lnTo>
                <a:lnTo>
                  <a:pt x="5170" y="66650"/>
                </a:lnTo>
                <a:lnTo>
                  <a:pt x="5180" y="66640"/>
                </a:lnTo>
                <a:lnTo>
                  <a:pt x="5190" y="66620"/>
                </a:lnTo>
                <a:lnTo>
                  <a:pt x="5190" y="66590"/>
                </a:lnTo>
                <a:lnTo>
                  <a:pt x="5170" y="66580"/>
                </a:lnTo>
                <a:lnTo>
                  <a:pt x="5150" y="66580"/>
                </a:lnTo>
                <a:lnTo>
                  <a:pt x="5150" y="66610"/>
                </a:lnTo>
                <a:lnTo>
                  <a:pt x="5150" y="66620"/>
                </a:lnTo>
                <a:lnTo>
                  <a:pt x="5140" y="66620"/>
                </a:lnTo>
                <a:lnTo>
                  <a:pt x="5120" y="66620"/>
                </a:lnTo>
                <a:lnTo>
                  <a:pt x="5110" y="66610"/>
                </a:lnTo>
                <a:lnTo>
                  <a:pt x="5090" y="66610"/>
                </a:lnTo>
                <a:lnTo>
                  <a:pt x="5080" y="66630"/>
                </a:lnTo>
                <a:lnTo>
                  <a:pt x="5070" y="66630"/>
                </a:lnTo>
                <a:lnTo>
                  <a:pt x="5060" y="66630"/>
                </a:lnTo>
                <a:lnTo>
                  <a:pt x="5050" y="66630"/>
                </a:lnTo>
                <a:lnTo>
                  <a:pt x="5010" y="66630"/>
                </a:lnTo>
                <a:lnTo>
                  <a:pt x="4980" y="66610"/>
                </a:lnTo>
                <a:lnTo>
                  <a:pt x="4960" y="66600"/>
                </a:lnTo>
                <a:lnTo>
                  <a:pt x="4950" y="66570"/>
                </a:lnTo>
                <a:lnTo>
                  <a:pt x="4930" y="66540"/>
                </a:lnTo>
                <a:lnTo>
                  <a:pt x="4910" y="66550"/>
                </a:lnTo>
                <a:lnTo>
                  <a:pt x="4890" y="66540"/>
                </a:lnTo>
                <a:lnTo>
                  <a:pt x="4870" y="66560"/>
                </a:lnTo>
                <a:lnTo>
                  <a:pt x="4840" y="66550"/>
                </a:lnTo>
                <a:lnTo>
                  <a:pt x="4820" y="66540"/>
                </a:lnTo>
                <a:lnTo>
                  <a:pt x="4800" y="66520"/>
                </a:lnTo>
                <a:lnTo>
                  <a:pt x="4760" y="66510"/>
                </a:lnTo>
                <a:lnTo>
                  <a:pt x="4760" y="66480"/>
                </a:lnTo>
                <a:lnTo>
                  <a:pt x="4760" y="66470"/>
                </a:lnTo>
                <a:lnTo>
                  <a:pt x="4760" y="66440"/>
                </a:lnTo>
                <a:lnTo>
                  <a:pt x="4760" y="66410"/>
                </a:lnTo>
                <a:lnTo>
                  <a:pt x="4770" y="66390"/>
                </a:lnTo>
                <a:lnTo>
                  <a:pt x="4780" y="66380"/>
                </a:lnTo>
                <a:lnTo>
                  <a:pt x="4790" y="66370"/>
                </a:lnTo>
                <a:lnTo>
                  <a:pt x="4800" y="66360"/>
                </a:lnTo>
                <a:lnTo>
                  <a:pt x="4820" y="66340"/>
                </a:lnTo>
                <a:lnTo>
                  <a:pt x="4820" y="66320"/>
                </a:lnTo>
                <a:lnTo>
                  <a:pt x="4810" y="66310"/>
                </a:lnTo>
                <a:lnTo>
                  <a:pt x="4790" y="66280"/>
                </a:lnTo>
                <a:lnTo>
                  <a:pt x="4770" y="66260"/>
                </a:lnTo>
                <a:lnTo>
                  <a:pt x="4740" y="66230"/>
                </a:lnTo>
                <a:lnTo>
                  <a:pt x="4730" y="66220"/>
                </a:lnTo>
                <a:lnTo>
                  <a:pt x="4730" y="66200"/>
                </a:lnTo>
                <a:lnTo>
                  <a:pt x="4730" y="66190"/>
                </a:lnTo>
                <a:lnTo>
                  <a:pt x="4740" y="66170"/>
                </a:lnTo>
                <a:lnTo>
                  <a:pt x="4760" y="66120"/>
                </a:lnTo>
                <a:lnTo>
                  <a:pt x="4770" y="66110"/>
                </a:lnTo>
                <a:lnTo>
                  <a:pt x="4770" y="66090"/>
                </a:lnTo>
                <a:lnTo>
                  <a:pt x="4760" y="66080"/>
                </a:lnTo>
                <a:lnTo>
                  <a:pt x="4750" y="66070"/>
                </a:lnTo>
                <a:lnTo>
                  <a:pt x="4730" y="66070"/>
                </a:lnTo>
                <a:lnTo>
                  <a:pt x="4700" y="66060"/>
                </a:lnTo>
                <a:lnTo>
                  <a:pt x="4670" y="66050"/>
                </a:lnTo>
                <a:lnTo>
                  <a:pt x="4650" y="66030"/>
                </a:lnTo>
                <a:lnTo>
                  <a:pt x="4640" y="65990"/>
                </a:lnTo>
                <a:lnTo>
                  <a:pt x="4650" y="65950"/>
                </a:lnTo>
                <a:lnTo>
                  <a:pt x="4660" y="65900"/>
                </a:lnTo>
                <a:lnTo>
                  <a:pt x="4680" y="65850"/>
                </a:lnTo>
                <a:lnTo>
                  <a:pt x="4690" y="65830"/>
                </a:lnTo>
                <a:lnTo>
                  <a:pt x="4680" y="65790"/>
                </a:lnTo>
                <a:lnTo>
                  <a:pt x="4670" y="65740"/>
                </a:lnTo>
                <a:lnTo>
                  <a:pt x="4670" y="65700"/>
                </a:lnTo>
                <a:lnTo>
                  <a:pt x="4680" y="65690"/>
                </a:lnTo>
                <a:lnTo>
                  <a:pt x="4690" y="65680"/>
                </a:lnTo>
                <a:lnTo>
                  <a:pt x="4690" y="65670"/>
                </a:lnTo>
                <a:lnTo>
                  <a:pt x="4700" y="65660"/>
                </a:lnTo>
                <a:lnTo>
                  <a:pt x="4710" y="65650"/>
                </a:lnTo>
                <a:lnTo>
                  <a:pt x="4730" y="65650"/>
                </a:lnTo>
                <a:lnTo>
                  <a:pt x="4760" y="65650"/>
                </a:lnTo>
                <a:lnTo>
                  <a:pt x="4810" y="65660"/>
                </a:lnTo>
                <a:lnTo>
                  <a:pt x="4830" y="65660"/>
                </a:lnTo>
                <a:lnTo>
                  <a:pt x="4840" y="65640"/>
                </a:lnTo>
                <a:lnTo>
                  <a:pt x="4840" y="65610"/>
                </a:lnTo>
                <a:lnTo>
                  <a:pt x="4840" y="65570"/>
                </a:lnTo>
                <a:lnTo>
                  <a:pt x="4860" y="65560"/>
                </a:lnTo>
                <a:lnTo>
                  <a:pt x="4870" y="65540"/>
                </a:lnTo>
                <a:lnTo>
                  <a:pt x="4900" y="65500"/>
                </a:lnTo>
                <a:lnTo>
                  <a:pt x="4910" y="65480"/>
                </a:lnTo>
                <a:lnTo>
                  <a:pt x="4910" y="65460"/>
                </a:lnTo>
                <a:lnTo>
                  <a:pt x="4910" y="65420"/>
                </a:lnTo>
                <a:lnTo>
                  <a:pt x="4920" y="65380"/>
                </a:lnTo>
                <a:lnTo>
                  <a:pt x="4910" y="65360"/>
                </a:lnTo>
                <a:lnTo>
                  <a:pt x="4910" y="65340"/>
                </a:lnTo>
                <a:lnTo>
                  <a:pt x="4930" y="65320"/>
                </a:lnTo>
                <a:lnTo>
                  <a:pt x="4940" y="65310"/>
                </a:lnTo>
                <a:lnTo>
                  <a:pt x="4960" y="65310"/>
                </a:lnTo>
                <a:lnTo>
                  <a:pt x="4970" y="65310"/>
                </a:lnTo>
                <a:lnTo>
                  <a:pt x="5000" y="65310"/>
                </a:lnTo>
                <a:lnTo>
                  <a:pt x="5010" y="65300"/>
                </a:lnTo>
                <a:lnTo>
                  <a:pt x="5030" y="65290"/>
                </a:lnTo>
                <a:lnTo>
                  <a:pt x="5040" y="65280"/>
                </a:lnTo>
                <a:lnTo>
                  <a:pt x="5050" y="65250"/>
                </a:lnTo>
                <a:lnTo>
                  <a:pt x="5070" y="65210"/>
                </a:lnTo>
                <a:lnTo>
                  <a:pt x="5070" y="65180"/>
                </a:lnTo>
                <a:lnTo>
                  <a:pt x="5070" y="65140"/>
                </a:lnTo>
                <a:lnTo>
                  <a:pt x="5070" y="65130"/>
                </a:lnTo>
                <a:lnTo>
                  <a:pt x="5050" y="65100"/>
                </a:lnTo>
                <a:lnTo>
                  <a:pt x="5030" y="65080"/>
                </a:lnTo>
                <a:lnTo>
                  <a:pt x="4990" y="65070"/>
                </a:lnTo>
                <a:lnTo>
                  <a:pt x="4950" y="65060"/>
                </a:lnTo>
                <a:lnTo>
                  <a:pt x="4910" y="65060"/>
                </a:lnTo>
                <a:lnTo>
                  <a:pt x="4890" y="65050"/>
                </a:lnTo>
                <a:lnTo>
                  <a:pt x="4890" y="65030"/>
                </a:lnTo>
                <a:lnTo>
                  <a:pt x="4890" y="65010"/>
                </a:lnTo>
                <a:lnTo>
                  <a:pt x="4900" y="65010"/>
                </a:lnTo>
                <a:lnTo>
                  <a:pt x="4910" y="65000"/>
                </a:lnTo>
                <a:lnTo>
                  <a:pt x="4940" y="64980"/>
                </a:lnTo>
                <a:lnTo>
                  <a:pt x="4960" y="64970"/>
                </a:lnTo>
                <a:lnTo>
                  <a:pt x="4970" y="64960"/>
                </a:lnTo>
                <a:lnTo>
                  <a:pt x="4990" y="64940"/>
                </a:lnTo>
                <a:lnTo>
                  <a:pt x="4990" y="64930"/>
                </a:lnTo>
                <a:lnTo>
                  <a:pt x="4980" y="64910"/>
                </a:lnTo>
                <a:lnTo>
                  <a:pt x="4970" y="64900"/>
                </a:lnTo>
                <a:lnTo>
                  <a:pt x="4950" y="64910"/>
                </a:lnTo>
                <a:lnTo>
                  <a:pt x="4920" y="64900"/>
                </a:lnTo>
                <a:lnTo>
                  <a:pt x="4900" y="64880"/>
                </a:lnTo>
                <a:lnTo>
                  <a:pt x="4870" y="64860"/>
                </a:lnTo>
                <a:lnTo>
                  <a:pt x="4860" y="64860"/>
                </a:lnTo>
                <a:lnTo>
                  <a:pt x="4790" y="64860"/>
                </a:lnTo>
                <a:lnTo>
                  <a:pt x="4760" y="64850"/>
                </a:lnTo>
                <a:lnTo>
                  <a:pt x="4750" y="64850"/>
                </a:lnTo>
                <a:lnTo>
                  <a:pt x="4720" y="64840"/>
                </a:lnTo>
                <a:lnTo>
                  <a:pt x="4710" y="64830"/>
                </a:lnTo>
                <a:lnTo>
                  <a:pt x="4690" y="64810"/>
                </a:lnTo>
                <a:lnTo>
                  <a:pt x="4690" y="64790"/>
                </a:lnTo>
                <a:lnTo>
                  <a:pt x="4710" y="64760"/>
                </a:lnTo>
                <a:lnTo>
                  <a:pt x="4720" y="64730"/>
                </a:lnTo>
                <a:lnTo>
                  <a:pt x="4710" y="64690"/>
                </a:lnTo>
                <a:lnTo>
                  <a:pt x="4710" y="64670"/>
                </a:lnTo>
                <a:lnTo>
                  <a:pt x="4690" y="64650"/>
                </a:lnTo>
                <a:lnTo>
                  <a:pt x="4660" y="64650"/>
                </a:lnTo>
                <a:lnTo>
                  <a:pt x="4620" y="64640"/>
                </a:lnTo>
                <a:lnTo>
                  <a:pt x="4590" y="64630"/>
                </a:lnTo>
                <a:lnTo>
                  <a:pt x="4580" y="64610"/>
                </a:lnTo>
                <a:lnTo>
                  <a:pt x="4570" y="64580"/>
                </a:lnTo>
                <a:lnTo>
                  <a:pt x="4570" y="64560"/>
                </a:lnTo>
                <a:lnTo>
                  <a:pt x="4560" y="64500"/>
                </a:lnTo>
                <a:lnTo>
                  <a:pt x="4560" y="64490"/>
                </a:lnTo>
                <a:lnTo>
                  <a:pt x="4550" y="64460"/>
                </a:lnTo>
                <a:lnTo>
                  <a:pt x="4550" y="64470"/>
                </a:lnTo>
                <a:lnTo>
                  <a:pt x="4560" y="64470"/>
                </a:lnTo>
                <a:lnTo>
                  <a:pt x="4590" y="64480"/>
                </a:lnTo>
                <a:lnTo>
                  <a:pt x="4610" y="64490"/>
                </a:lnTo>
                <a:lnTo>
                  <a:pt x="4640" y="64490"/>
                </a:lnTo>
                <a:lnTo>
                  <a:pt x="4690" y="64500"/>
                </a:lnTo>
                <a:lnTo>
                  <a:pt x="4720" y="64490"/>
                </a:lnTo>
                <a:lnTo>
                  <a:pt x="4760" y="64490"/>
                </a:lnTo>
                <a:lnTo>
                  <a:pt x="4850" y="64480"/>
                </a:lnTo>
                <a:lnTo>
                  <a:pt x="4890" y="64480"/>
                </a:lnTo>
                <a:lnTo>
                  <a:pt x="4910" y="64480"/>
                </a:lnTo>
                <a:lnTo>
                  <a:pt x="4960" y="64470"/>
                </a:lnTo>
                <a:lnTo>
                  <a:pt x="4980" y="64450"/>
                </a:lnTo>
                <a:lnTo>
                  <a:pt x="5020" y="64420"/>
                </a:lnTo>
                <a:lnTo>
                  <a:pt x="5050" y="64400"/>
                </a:lnTo>
                <a:lnTo>
                  <a:pt x="5090" y="64400"/>
                </a:lnTo>
                <a:lnTo>
                  <a:pt x="5150" y="64410"/>
                </a:lnTo>
                <a:lnTo>
                  <a:pt x="5190" y="64410"/>
                </a:lnTo>
                <a:lnTo>
                  <a:pt x="5210" y="64440"/>
                </a:lnTo>
                <a:lnTo>
                  <a:pt x="5220" y="64470"/>
                </a:lnTo>
                <a:lnTo>
                  <a:pt x="5240" y="64510"/>
                </a:lnTo>
                <a:lnTo>
                  <a:pt x="5250" y="64520"/>
                </a:lnTo>
                <a:lnTo>
                  <a:pt x="5260" y="64540"/>
                </a:lnTo>
                <a:lnTo>
                  <a:pt x="5290" y="64560"/>
                </a:lnTo>
                <a:lnTo>
                  <a:pt x="5320" y="64570"/>
                </a:lnTo>
                <a:lnTo>
                  <a:pt x="5370" y="64600"/>
                </a:lnTo>
                <a:lnTo>
                  <a:pt x="5440" y="64650"/>
                </a:lnTo>
                <a:lnTo>
                  <a:pt x="5470" y="64670"/>
                </a:lnTo>
                <a:lnTo>
                  <a:pt x="5510" y="64670"/>
                </a:lnTo>
                <a:lnTo>
                  <a:pt x="5540" y="64690"/>
                </a:lnTo>
                <a:lnTo>
                  <a:pt x="5560" y="64700"/>
                </a:lnTo>
                <a:lnTo>
                  <a:pt x="5570" y="64700"/>
                </a:lnTo>
                <a:lnTo>
                  <a:pt x="5580" y="64700"/>
                </a:lnTo>
                <a:lnTo>
                  <a:pt x="5580" y="64690"/>
                </a:lnTo>
                <a:lnTo>
                  <a:pt x="5600" y="64680"/>
                </a:lnTo>
                <a:lnTo>
                  <a:pt x="5600" y="64670"/>
                </a:lnTo>
                <a:lnTo>
                  <a:pt x="5610" y="64650"/>
                </a:lnTo>
                <a:lnTo>
                  <a:pt x="5620" y="64630"/>
                </a:lnTo>
                <a:lnTo>
                  <a:pt x="5620" y="64580"/>
                </a:lnTo>
                <a:lnTo>
                  <a:pt x="5610" y="64560"/>
                </a:lnTo>
                <a:lnTo>
                  <a:pt x="5610" y="64540"/>
                </a:lnTo>
                <a:lnTo>
                  <a:pt x="5610" y="64500"/>
                </a:lnTo>
                <a:lnTo>
                  <a:pt x="5600" y="64490"/>
                </a:lnTo>
                <a:lnTo>
                  <a:pt x="5600" y="64470"/>
                </a:lnTo>
                <a:lnTo>
                  <a:pt x="5620" y="64460"/>
                </a:lnTo>
                <a:lnTo>
                  <a:pt x="5630" y="64440"/>
                </a:lnTo>
                <a:lnTo>
                  <a:pt x="5640" y="64440"/>
                </a:lnTo>
                <a:lnTo>
                  <a:pt x="5670" y="64440"/>
                </a:lnTo>
                <a:lnTo>
                  <a:pt x="5680" y="64450"/>
                </a:lnTo>
                <a:lnTo>
                  <a:pt x="5680" y="64460"/>
                </a:lnTo>
                <a:lnTo>
                  <a:pt x="5700" y="64460"/>
                </a:lnTo>
                <a:lnTo>
                  <a:pt x="5720" y="64460"/>
                </a:lnTo>
                <a:lnTo>
                  <a:pt x="5740" y="64470"/>
                </a:lnTo>
                <a:lnTo>
                  <a:pt x="5780" y="64470"/>
                </a:lnTo>
                <a:lnTo>
                  <a:pt x="5810" y="64460"/>
                </a:lnTo>
                <a:lnTo>
                  <a:pt x="5820" y="64460"/>
                </a:lnTo>
                <a:lnTo>
                  <a:pt x="5820" y="64470"/>
                </a:lnTo>
                <a:lnTo>
                  <a:pt x="5820" y="64480"/>
                </a:lnTo>
                <a:lnTo>
                  <a:pt x="5830" y="64470"/>
                </a:lnTo>
                <a:lnTo>
                  <a:pt x="5840" y="64460"/>
                </a:lnTo>
                <a:lnTo>
                  <a:pt x="5850" y="64450"/>
                </a:lnTo>
                <a:lnTo>
                  <a:pt x="5870" y="64440"/>
                </a:lnTo>
                <a:lnTo>
                  <a:pt x="5890" y="64450"/>
                </a:lnTo>
                <a:lnTo>
                  <a:pt x="5910" y="64470"/>
                </a:lnTo>
                <a:lnTo>
                  <a:pt x="5950" y="64460"/>
                </a:lnTo>
                <a:lnTo>
                  <a:pt x="5980" y="64460"/>
                </a:lnTo>
                <a:lnTo>
                  <a:pt x="6000" y="64450"/>
                </a:lnTo>
                <a:lnTo>
                  <a:pt x="6030" y="64450"/>
                </a:lnTo>
                <a:lnTo>
                  <a:pt x="6030" y="64440"/>
                </a:lnTo>
                <a:lnTo>
                  <a:pt x="6070" y="64440"/>
                </a:lnTo>
                <a:lnTo>
                  <a:pt x="6100" y="64410"/>
                </a:lnTo>
                <a:lnTo>
                  <a:pt x="6170" y="64390"/>
                </a:lnTo>
                <a:lnTo>
                  <a:pt x="6200" y="64370"/>
                </a:lnTo>
                <a:lnTo>
                  <a:pt x="6210" y="64360"/>
                </a:lnTo>
                <a:lnTo>
                  <a:pt x="6220" y="64350"/>
                </a:lnTo>
                <a:lnTo>
                  <a:pt x="6220" y="64340"/>
                </a:lnTo>
                <a:lnTo>
                  <a:pt x="6210" y="64320"/>
                </a:lnTo>
                <a:lnTo>
                  <a:pt x="6220" y="64300"/>
                </a:lnTo>
                <a:lnTo>
                  <a:pt x="6220" y="64280"/>
                </a:lnTo>
                <a:lnTo>
                  <a:pt x="6210" y="64250"/>
                </a:lnTo>
                <a:lnTo>
                  <a:pt x="6220" y="64210"/>
                </a:lnTo>
                <a:lnTo>
                  <a:pt x="6220" y="64180"/>
                </a:lnTo>
                <a:lnTo>
                  <a:pt x="6240" y="64140"/>
                </a:lnTo>
                <a:lnTo>
                  <a:pt x="6270" y="64130"/>
                </a:lnTo>
                <a:lnTo>
                  <a:pt x="6350" y="64110"/>
                </a:lnTo>
                <a:lnTo>
                  <a:pt x="6370" y="64110"/>
                </a:lnTo>
                <a:lnTo>
                  <a:pt x="6410" y="64110"/>
                </a:lnTo>
                <a:lnTo>
                  <a:pt x="6420" y="64110"/>
                </a:lnTo>
                <a:lnTo>
                  <a:pt x="6440" y="64120"/>
                </a:lnTo>
                <a:lnTo>
                  <a:pt x="6460" y="64100"/>
                </a:lnTo>
                <a:lnTo>
                  <a:pt x="6480" y="64090"/>
                </a:lnTo>
                <a:lnTo>
                  <a:pt x="6500" y="64080"/>
                </a:lnTo>
                <a:lnTo>
                  <a:pt x="6510" y="64070"/>
                </a:lnTo>
                <a:lnTo>
                  <a:pt x="6530" y="64040"/>
                </a:lnTo>
                <a:lnTo>
                  <a:pt x="6550" y="64020"/>
                </a:lnTo>
                <a:lnTo>
                  <a:pt x="6560" y="64010"/>
                </a:lnTo>
                <a:lnTo>
                  <a:pt x="6580" y="63990"/>
                </a:lnTo>
                <a:lnTo>
                  <a:pt x="6600" y="63980"/>
                </a:lnTo>
                <a:lnTo>
                  <a:pt x="6610" y="63960"/>
                </a:lnTo>
                <a:lnTo>
                  <a:pt x="6630" y="63960"/>
                </a:lnTo>
                <a:lnTo>
                  <a:pt x="6650" y="63960"/>
                </a:lnTo>
                <a:lnTo>
                  <a:pt x="6650" y="63950"/>
                </a:lnTo>
                <a:lnTo>
                  <a:pt x="6650" y="63940"/>
                </a:lnTo>
                <a:lnTo>
                  <a:pt x="6670" y="63950"/>
                </a:lnTo>
                <a:lnTo>
                  <a:pt x="6690" y="63940"/>
                </a:lnTo>
                <a:lnTo>
                  <a:pt x="6700" y="63940"/>
                </a:lnTo>
                <a:lnTo>
                  <a:pt x="6720" y="63930"/>
                </a:lnTo>
                <a:lnTo>
                  <a:pt x="6730" y="63910"/>
                </a:lnTo>
                <a:lnTo>
                  <a:pt x="6740" y="63890"/>
                </a:lnTo>
                <a:lnTo>
                  <a:pt x="6760" y="63850"/>
                </a:lnTo>
                <a:lnTo>
                  <a:pt x="6780" y="63830"/>
                </a:lnTo>
                <a:lnTo>
                  <a:pt x="6800" y="63830"/>
                </a:lnTo>
                <a:lnTo>
                  <a:pt x="6810" y="63810"/>
                </a:lnTo>
                <a:lnTo>
                  <a:pt x="6810" y="63790"/>
                </a:lnTo>
                <a:lnTo>
                  <a:pt x="6820" y="63790"/>
                </a:lnTo>
                <a:lnTo>
                  <a:pt x="6830" y="63780"/>
                </a:lnTo>
                <a:lnTo>
                  <a:pt x="6830" y="63760"/>
                </a:lnTo>
                <a:lnTo>
                  <a:pt x="6830" y="63750"/>
                </a:lnTo>
                <a:lnTo>
                  <a:pt x="6830" y="63720"/>
                </a:lnTo>
                <a:lnTo>
                  <a:pt x="6850" y="63720"/>
                </a:lnTo>
                <a:lnTo>
                  <a:pt x="6860" y="63720"/>
                </a:lnTo>
                <a:lnTo>
                  <a:pt x="6880" y="63710"/>
                </a:lnTo>
                <a:lnTo>
                  <a:pt x="6890" y="63720"/>
                </a:lnTo>
                <a:lnTo>
                  <a:pt x="6910" y="63710"/>
                </a:lnTo>
                <a:lnTo>
                  <a:pt x="6920" y="63720"/>
                </a:lnTo>
                <a:lnTo>
                  <a:pt x="6930" y="63730"/>
                </a:lnTo>
                <a:lnTo>
                  <a:pt x="6940" y="63720"/>
                </a:lnTo>
                <a:lnTo>
                  <a:pt x="6960" y="63710"/>
                </a:lnTo>
                <a:lnTo>
                  <a:pt x="6960" y="63690"/>
                </a:lnTo>
                <a:lnTo>
                  <a:pt x="6960" y="63670"/>
                </a:lnTo>
                <a:lnTo>
                  <a:pt x="6970" y="63650"/>
                </a:lnTo>
                <a:lnTo>
                  <a:pt x="6950" y="63640"/>
                </a:lnTo>
                <a:lnTo>
                  <a:pt x="6950" y="63630"/>
                </a:lnTo>
                <a:lnTo>
                  <a:pt x="6940" y="63610"/>
                </a:lnTo>
                <a:lnTo>
                  <a:pt x="6920" y="63610"/>
                </a:lnTo>
                <a:lnTo>
                  <a:pt x="6910" y="63600"/>
                </a:lnTo>
                <a:lnTo>
                  <a:pt x="6910" y="63580"/>
                </a:lnTo>
                <a:lnTo>
                  <a:pt x="6900" y="63570"/>
                </a:lnTo>
                <a:lnTo>
                  <a:pt x="6880" y="63550"/>
                </a:lnTo>
                <a:lnTo>
                  <a:pt x="6880" y="63540"/>
                </a:lnTo>
                <a:lnTo>
                  <a:pt x="6870" y="63520"/>
                </a:lnTo>
                <a:lnTo>
                  <a:pt x="6870" y="63510"/>
                </a:lnTo>
                <a:lnTo>
                  <a:pt x="6870" y="63470"/>
                </a:lnTo>
                <a:lnTo>
                  <a:pt x="6870" y="63460"/>
                </a:lnTo>
                <a:lnTo>
                  <a:pt x="6880" y="63440"/>
                </a:lnTo>
                <a:lnTo>
                  <a:pt x="6880" y="63420"/>
                </a:lnTo>
                <a:lnTo>
                  <a:pt x="6890" y="63400"/>
                </a:lnTo>
                <a:lnTo>
                  <a:pt x="6900" y="63390"/>
                </a:lnTo>
                <a:lnTo>
                  <a:pt x="6910" y="63390"/>
                </a:lnTo>
                <a:lnTo>
                  <a:pt x="6910" y="63380"/>
                </a:lnTo>
                <a:lnTo>
                  <a:pt x="6910" y="63360"/>
                </a:lnTo>
                <a:lnTo>
                  <a:pt x="6920" y="63340"/>
                </a:lnTo>
                <a:lnTo>
                  <a:pt x="6930" y="63330"/>
                </a:lnTo>
                <a:lnTo>
                  <a:pt x="6940" y="63300"/>
                </a:lnTo>
                <a:lnTo>
                  <a:pt x="6950" y="63270"/>
                </a:lnTo>
                <a:lnTo>
                  <a:pt x="6940" y="63250"/>
                </a:lnTo>
                <a:lnTo>
                  <a:pt x="6950" y="63240"/>
                </a:lnTo>
                <a:lnTo>
                  <a:pt x="6960" y="63220"/>
                </a:lnTo>
                <a:lnTo>
                  <a:pt x="6970" y="63210"/>
                </a:lnTo>
                <a:lnTo>
                  <a:pt x="6970" y="63190"/>
                </a:lnTo>
                <a:lnTo>
                  <a:pt x="6970" y="63180"/>
                </a:lnTo>
                <a:lnTo>
                  <a:pt x="6970" y="63150"/>
                </a:lnTo>
                <a:lnTo>
                  <a:pt x="6970" y="63120"/>
                </a:lnTo>
                <a:lnTo>
                  <a:pt x="7010" y="63010"/>
                </a:lnTo>
                <a:lnTo>
                  <a:pt x="7020" y="62970"/>
                </a:lnTo>
                <a:lnTo>
                  <a:pt x="7010" y="62960"/>
                </a:lnTo>
                <a:lnTo>
                  <a:pt x="7000" y="62940"/>
                </a:lnTo>
                <a:lnTo>
                  <a:pt x="6990" y="62940"/>
                </a:lnTo>
                <a:lnTo>
                  <a:pt x="6990" y="62930"/>
                </a:lnTo>
                <a:lnTo>
                  <a:pt x="6990" y="62920"/>
                </a:lnTo>
                <a:lnTo>
                  <a:pt x="6980" y="62910"/>
                </a:lnTo>
                <a:lnTo>
                  <a:pt x="6970" y="62890"/>
                </a:lnTo>
                <a:lnTo>
                  <a:pt x="6960" y="62880"/>
                </a:lnTo>
                <a:lnTo>
                  <a:pt x="6940" y="62880"/>
                </a:lnTo>
                <a:lnTo>
                  <a:pt x="6920" y="62870"/>
                </a:lnTo>
                <a:lnTo>
                  <a:pt x="6910" y="62860"/>
                </a:lnTo>
                <a:lnTo>
                  <a:pt x="6890" y="62870"/>
                </a:lnTo>
                <a:lnTo>
                  <a:pt x="6860" y="62880"/>
                </a:lnTo>
                <a:lnTo>
                  <a:pt x="6840" y="62900"/>
                </a:lnTo>
                <a:lnTo>
                  <a:pt x="6850" y="62910"/>
                </a:lnTo>
                <a:lnTo>
                  <a:pt x="6830" y="62920"/>
                </a:lnTo>
                <a:lnTo>
                  <a:pt x="6800" y="62930"/>
                </a:lnTo>
                <a:lnTo>
                  <a:pt x="6760" y="62910"/>
                </a:lnTo>
                <a:lnTo>
                  <a:pt x="6740" y="62910"/>
                </a:lnTo>
                <a:lnTo>
                  <a:pt x="6730" y="62890"/>
                </a:lnTo>
                <a:lnTo>
                  <a:pt x="6720" y="62870"/>
                </a:lnTo>
                <a:lnTo>
                  <a:pt x="6720" y="62850"/>
                </a:lnTo>
                <a:lnTo>
                  <a:pt x="6740" y="62820"/>
                </a:lnTo>
                <a:lnTo>
                  <a:pt x="6740" y="62800"/>
                </a:lnTo>
                <a:lnTo>
                  <a:pt x="6770" y="62780"/>
                </a:lnTo>
                <a:lnTo>
                  <a:pt x="6790" y="62750"/>
                </a:lnTo>
                <a:lnTo>
                  <a:pt x="6800" y="62720"/>
                </a:lnTo>
                <a:lnTo>
                  <a:pt x="6790" y="62710"/>
                </a:lnTo>
                <a:lnTo>
                  <a:pt x="6780" y="62670"/>
                </a:lnTo>
                <a:lnTo>
                  <a:pt x="6770" y="62660"/>
                </a:lnTo>
                <a:lnTo>
                  <a:pt x="6760" y="62660"/>
                </a:lnTo>
                <a:lnTo>
                  <a:pt x="6760" y="62650"/>
                </a:lnTo>
                <a:lnTo>
                  <a:pt x="6730" y="62640"/>
                </a:lnTo>
                <a:lnTo>
                  <a:pt x="6730" y="62630"/>
                </a:lnTo>
                <a:lnTo>
                  <a:pt x="6710" y="62620"/>
                </a:lnTo>
                <a:lnTo>
                  <a:pt x="6710" y="62590"/>
                </a:lnTo>
                <a:lnTo>
                  <a:pt x="6710" y="62570"/>
                </a:lnTo>
                <a:lnTo>
                  <a:pt x="6730" y="62530"/>
                </a:lnTo>
                <a:lnTo>
                  <a:pt x="6750" y="62500"/>
                </a:lnTo>
                <a:lnTo>
                  <a:pt x="6790" y="62460"/>
                </a:lnTo>
                <a:lnTo>
                  <a:pt x="6810" y="62440"/>
                </a:lnTo>
                <a:lnTo>
                  <a:pt x="6840" y="62420"/>
                </a:lnTo>
                <a:lnTo>
                  <a:pt x="6870" y="62390"/>
                </a:lnTo>
                <a:lnTo>
                  <a:pt x="6890" y="62380"/>
                </a:lnTo>
                <a:lnTo>
                  <a:pt x="6900" y="62350"/>
                </a:lnTo>
                <a:lnTo>
                  <a:pt x="6900" y="62330"/>
                </a:lnTo>
                <a:lnTo>
                  <a:pt x="6890" y="62320"/>
                </a:lnTo>
                <a:lnTo>
                  <a:pt x="6860" y="62280"/>
                </a:lnTo>
                <a:lnTo>
                  <a:pt x="6850" y="62280"/>
                </a:lnTo>
                <a:lnTo>
                  <a:pt x="6820" y="62270"/>
                </a:lnTo>
                <a:lnTo>
                  <a:pt x="6800" y="62250"/>
                </a:lnTo>
                <a:lnTo>
                  <a:pt x="6790" y="62220"/>
                </a:lnTo>
                <a:lnTo>
                  <a:pt x="6770" y="62200"/>
                </a:lnTo>
                <a:lnTo>
                  <a:pt x="6760" y="62170"/>
                </a:lnTo>
                <a:lnTo>
                  <a:pt x="6750" y="62140"/>
                </a:lnTo>
                <a:lnTo>
                  <a:pt x="6750" y="62120"/>
                </a:lnTo>
                <a:lnTo>
                  <a:pt x="6760" y="62090"/>
                </a:lnTo>
                <a:lnTo>
                  <a:pt x="6770" y="62060"/>
                </a:lnTo>
                <a:lnTo>
                  <a:pt x="6790" y="62030"/>
                </a:lnTo>
                <a:lnTo>
                  <a:pt x="6800" y="62020"/>
                </a:lnTo>
                <a:lnTo>
                  <a:pt x="6810" y="62010"/>
                </a:lnTo>
                <a:lnTo>
                  <a:pt x="6820" y="62000"/>
                </a:lnTo>
                <a:lnTo>
                  <a:pt x="6840" y="61980"/>
                </a:lnTo>
                <a:lnTo>
                  <a:pt x="6860" y="61970"/>
                </a:lnTo>
                <a:lnTo>
                  <a:pt x="6870" y="61960"/>
                </a:lnTo>
                <a:lnTo>
                  <a:pt x="6880" y="61950"/>
                </a:lnTo>
                <a:lnTo>
                  <a:pt x="6880" y="61930"/>
                </a:lnTo>
                <a:lnTo>
                  <a:pt x="6890" y="61920"/>
                </a:lnTo>
                <a:lnTo>
                  <a:pt x="6910" y="61920"/>
                </a:lnTo>
                <a:lnTo>
                  <a:pt x="6910" y="61910"/>
                </a:lnTo>
                <a:lnTo>
                  <a:pt x="6930" y="61860"/>
                </a:lnTo>
                <a:lnTo>
                  <a:pt x="6960" y="61760"/>
                </a:lnTo>
                <a:lnTo>
                  <a:pt x="6960" y="61750"/>
                </a:lnTo>
                <a:lnTo>
                  <a:pt x="6950" y="61730"/>
                </a:lnTo>
                <a:lnTo>
                  <a:pt x="6940" y="61710"/>
                </a:lnTo>
                <a:lnTo>
                  <a:pt x="6950" y="61690"/>
                </a:lnTo>
                <a:lnTo>
                  <a:pt x="6950" y="61680"/>
                </a:lnTo>
                <a:lnTo>
                  <a:pt x="6940" y="61660"/>
                </a:lnTo>
                <a:lnTo>
                  <a:pt x="6940" y="61650"/>
                </a:lnTo>
                <a:lnTo>
                  <a:pt x="6940" y="61630"/>
                </a:lnTo>
                <a:lnTo>
                  <a:pt x="6930" y="61600"/>
                </a:lnTo>
                <a:lnTo>
                  <a:pt x="6920" y="61580"/>
                </a:lnTo>
                <a:lnTo>
                  <a:pt x="6940" y="61540"/>
                </a:lnTo>
                <a:lnTo>
                  <a:pt x="6940" y="61520"/>
                </a:lnTo>
                <a:lnTo>
                  <a:pt x="6970" y="61480"/>
                </a:lnTo>
                <a:lnTo>
                  <a:pt x="7010" y="61430"/>
                </a:lnTo>
                <a:lnTo>
                  <a:pt x="7020" y="61410"/>
                </a:lnTo>
                <a:lnTo>
                  <a:pt x="7010" y="61400"/>
                </a:lnTo>
                <a:lnTo>
                  <a:pt x="7010" y="61350"/>
                </a:lnTo>
                <a:lnTo>
                  <a:pt x="7020" y="61320"/>
                </a:lnTo>
                <a:lnTo>
                  <a:pt x="7020" y="61300"/>
                </a:lnTo>
                <a:lnTo>
                  <a:pt x="7020" y="61280"/>
                </a:lnTo>
                <a:lnTo>
                  <a:pt x="7020" y="61270"/>
                </a:lnTo>
                <a:lnTo>
                  <a:pt x="7030" y="61270"/>
                </a:lnTo>
                <a:lnTo>
                  <a:pt x="7060" y="61250"/>
                </a:lnTo>
                <a:lnTo>
                  <a:pt x="7100" y="61220"/>
                </a:lnTo>
                <a:lnTo>
                  <a:pt x="7110" y="61190"/>
                </a:lnTo>
                <a:lnTo>
                  <a:pt x="7130" y="61180"/>
                </a:lnTo>
                <a:lnTo>
                  <a:pt x="7140" y="61160"/>
                </a:lnTo>
                <a:lnTo>
                  <a:pt x="7160" y="61120"/>
                </a:lnTo>
                <a:lnTo>
                  <a:pt x="7170" y="61090"/>
                </a:lnTo>
                <a:lnTo>
                  <a:pt x="7180" y="61020"/>
                </a:lnTo>
                <a:lnTo>
                  <a:pt x="7190" y="60970"/>
                </a:lnTo>
                <a:lnTo>
                  <a:pt x="7210" y="60930"/>
                </a:lnTo>
                <a:lnTo>
                  <a:pt x="7220" y="60890"/>
                </a:lnTo>
                <a:lnTo>
                  <a:pt x="7220" y="60860"/>
                </a:lnTo>
                <a:lnTo>
                  <a:pt x="7220" y="60810"/>
                </a:lnTo>
                <a:lnTo>
                  <a:pt x="7230" y="60790"/>
                </a:lnTo>
                <a:lnTo>
                  <a:pt x="7240" y="60770"/>
                </a:lnTo>
                <a:lnTo>
                  <a:pt x="7260" y="60750"/>
                </a:lnTo>
                <a:lnTo>
                  <a:pt x="7260" y="60730"/>
                </a:lnTo>
                <a:lnTo>
                  <a:pt x="7260" y="60700"/>
                </a:lnTo>
                <a:lnTo>
                  <a:pt x="7250" y="60680"/>
                </a:lnTo>
                <a:lnTo>
                  <a:pt x="7240" y="60650"/>
                </a:lnTo>
                <a:lnTo>
                  <a:pt x="7250" y="60620"/>
                </a:lnTo>
                <a:lnTo>
                  <a:pt x="7250" y="60590"/>
                </a:lnTo>
                <a:lnTo>
                  <a:pt x="7260" y="60570"/>
                </a:lnTo>
                <a:lnTo>
                  <a:pt x="7260" y="60530"/>
                </a:lnTo>
                <a:lnTo>
                  <a:pt x="7270" y="60500"/>
                </a:lnTo>
                <a:lnTo>
                  <a:pt x="7300" y="60450"/>
                </a:lnTo>
                <a:lnTo>
                  <a:pt x="7360" y="60400"/>
                </a:lnTo>
                <a:lnTo>
                  <a:pt x="7360" y="60390"/>
                </a:lnTo>
                <a:lnTo>
                  <a:pt x="7370" y="60380"/>
                </a:lnTo>
                <a:lnTo>
                  <a:pt x="7410" y="60360"/>
                </a:lnTo>
                <a:lnTo>
                  <a:pt x="7430" y="60350"/>
                </a:lnTo>
                <a:lnTo>
                  <a:pt x="7450" y="60340"/>
                </a:lnTo>
                <a:lnTo>
                  <a:pt x="7460" y="60320"/>
                </a:lnTo>
                <a:lnTo>
                  <a:pt x="7470" y="60300"/>
                </a:lnTo>
                <a:lnTo>
                  <a:pt x="7470" y="60280"/>
                </a:lnTo>
                <a:lnTo>
                  <a:pt x="7450" y="60180"/>
                </a:lnTo>
                <a:lnTo>
                  <a:pt x="7440" y="60100"/>
                </a:lnTo>
                <a:lnTo>
                  <a:pt x="7440" y="60090"/>
                </a:lnTo>
                <a:lnTo>
                  <a:pt x="7440" y="60070"/>
                </a:lnTo>
                <a:lnTo>
                  <a:pt x="7450" y="60040"/>
                </a:lnTo>
                <a:lnTo>
                  <a:pt x="7460" y="60020"/>
                </a:lnTo>
                <a:lnTo>
                  <a:pt x="7470" y="60020"/>
                </a:lnTo>
                <a:lnTo>
                  <a:pt x="7480" y="60020"/>
                </a:lnTo>
                <a:lnTo>
                  <a:pt x="7510" y="60020"/>
                </a:lnTo>
                <a:lnTo>
                  <a:pt x="7520" y="60020"/>
                </a:lnTo>
                <a:lnTo>
                  <a:pt x="7530" y="60030"/>
                </a:lnTo>
                <a:lnTo>
                  <a:pt x="7590" y="60040"/>
                </a:lnTo>
                <a:lnTo>
                  <a:pt x="7630" y="60040"/>
                </a:lnTo>
                <a:lnTo>
                  <a:pt x="7650" y="60040"/>
                </a:lnTo>
                <a:lnTo>
                  <a:pt x="7670" y="60030"/>
                </a:lnTo>
                <a:lnTo>
                  <a:pt x="7690" y="60030"/>
                </a:lnTo>
                <a:lnTo>
                  <a:pt x="7700" y="60040"/>
                </a:lnTo>
                <a:lnTo>
                  <a:pt x="7720" y="60040"/>
                </a:lnTo>
                <a:lnTo>
                  <a:pt x="7730" y="60050"/>
                </a:lnTo>
                <a:lnTo>
                  <a:pt x="7730" y="60060"/>
                </a:lnTo>
                <a:lnTo>
                  <a:pt x="7730" y="60080"/>
                </a:lnTo>
                <a:lnTo>
                  <a:pt x="7740" y="60080"/>
                </a:lnTo>
                <a:lnTo>
                  <a:pt x="7750" y="60080"/>
                </a:lnTo>
                <a:lnTo>
                  <a:pt x="7760" y="60070"/>
                </a:lnTo>
                <a:lnTo>
                  <a:pt x="7770" y="60060"/>
                </a:lnTo>
                <a:lnTo>
                  <a:pt x="7780" y="60050"/>
                </a:lnTo>
                <a:lnTo>
                  <a:pt x="7800" y="60070"/>
                </a:lnTo>
                <a:lnTo>
                  <a:pt x="7820" y="60090"/>
                </a:lnTo>
                <a:lnTo>
                  <a:pt x="7830" y="60110"/>
                </a:lnTo>
                <a:lnTo>
                  <a:pt x="7840" y="60110"/>
                </a:lnTo>
                <a:lnTo>
                  <a:pt x="7870" y="60110"/>
                </a:lnTo>
                <a:lnTo>
                  <a:pt x="7920" y="60100"/>
                </a:lnTo>
                <a:lnTo>
                  <a:pt x="7960" y="60090"/>
                </a:lnTo>
                <a:lnTo>
                  <a:pt x="7970" y="60080"/>
                </a:lnTo>
                <a:lnTo>
                  <a:pt x="8000" y="60060"/>
                </a:lnTo>
                <a:lnTo>
                  <a:pt x="8020" y="60040"/>
                </a:lnTo>
                <a:lnTo>
                  <a:pt x="8080" y="60020"/>
                </a:lnTo>
                <a:lnTo>
                  <a:pt x="8100" y="60000"/>
                </a:lnTo>
                <a:lnTo>
                  <a:pt x="8130" y="59990"/>
                </a:lnTo>
                <a:lnTo>
                  <a:pt x="8170" y="59990"/>
                </a:lnTo>
                <a:lnTo>
                  <a:pt x="8180" y="59970"/>
                </a:lnTo>
                <a:lnTo>
                  <a:pt x="8220" y="59930"/>
                </a:lnTo>
                <a:lnTo>
                  <a:pt x="8230" y="59900"/>
                </a:lnTo>
                <a:lnTo>
                  <a:pt x="8230" y="59890"/>
                </a:lnTo>
                <a:lnTo>
                  <a:pt x="8240" y="59860"/>
                </a:lnTo>
                <a:lnTo>
                  <a:pt x="8260" y="59820"/>
                </a:lnTo>
                <a:lnTo>
                  <a:pt x="8260" y="59810"/>
                </a:lnTo>
                <a:lnTo>
                  <a:pt x="8270" y="59790"/>
                </a:lnTo>
                <a:lnTo>
                  <a:pt x="8280" y="59780"/>
                </a:lnTo>
                <a:lnTo>
                  <a:pt x="8290" y="59770"/>
                </a:lnTo>
                <a:lnTo>
                  <a:pt x="8310" y="59770"/>
                </a:lnTo>
                <a:lnTo>
                  <a:pt x="8330" y="59770"/>
                </a:lnTo>
                <a:lnTo>
                  <a:pt x="8340" y="59760"/>
                </a:lnTo>
                <a:lnTo>
                  <a:pt x="8350" y="59740"/>
                </a:lnTo>
                <a:lnTo>
                  <a:pt x="8360" y="59720"/>
                </a:lnTo>
                <a:lnTo>
                  <a:pt x="8370" y="59710"/>
                </a:lnTo>
                <a:lnTo>
                  <a:pt x="8390" y="59710"/>
                </a:lnTo>
                <a:lnTo>
                  <a:pt x="8400" y="59710"/>
                </a:lnTo>
                <a:lnTo>
                  <a:pt x="8410" y="59700"/>
                </a:lnTo>
                <a:lnTo>
                  <a:pt x="8420" y="59690"/>
                </a:lnTo>
                <a:lnTo>
                  <a:pt x="8440" y="59690"/>
                </a:lnTo>
                <a:lnTo>
                  <a:pt x="8470" y="59700"/>
                </a:lnTo>
                <a:lnTo>
                  <a:pt x="8490" y="59700"/>
                </a:lnTo>
                <a:lnTo>
                  <a:pt x="8500" y="59700"/>
                </a:lnTo>
                <a:lnTo>
                  <a:pt x="8520" y="59720"/>
                </a:lnTo>
                <a:lnTo>
                  <a:pt x="8550" y="59690"/>
                </a:lnTo>
                <a:lnTo>
                  <a:pt x="8580" y="59660"/>
                </a:lnTo>
                <a:lnTo>
                  <a:pt x="8590" y="59650"/>
                </a:lnTo>
                <a:lnTo>
                  <a:pt x="8630" y="59640"/>
                </a:lnTo>
                <a:lnTo>
                  <a:pt x="8660" y="59630"/>
                </a:lnTo>
                <a:lnTo>
                  <a:pt x="8660" y="59610"/>
                </a:lnTo>
                <a:lnTo>
                  <a:pt x="8670" y="59590"/>
                </a:lnTo>
                <a:lnTo>
                  <a:pt x="8650" y="59570"/>
                </a:lnTo>
                <a:lnTo>
                  <a:pt x="8630" y="59550"/>
                </a:lnTo>
                <a:lnTo>
                  <a:pt x="8620" y="59520"/>
                </a:lnTo>
                <a:lnTo>
                  <a:pt x="8610" y="59510"/>
                </a:lnTo>
                <a:lnTo>
                  <a:pt x="8580" y="59490"/>
                </a:lnTo>
                <a:lnTo>
                  <a:pt x="8570" y="59490"/>
                </a:lnTo>
                <a:lnTo>
                  <a:pt x="8540" y="59480"/>
                </a:lnTo>
                <a:lnTo>
                  <a:pt x="8520" y="59470"/>
                </a:lnTo>
                <a:lnTo>
                  <a:pt x="8540" y="59460"/>
                </a:lnTo>
                <a:lnTo>
                  <a:pt x="8580" y="59460"/>
                </a:lnTo>
                <a:lnTo>
                  <a:pt x="8600" y="59460"/>
                </a:lnTo>
                <a:lnTo>
                  <a:pt x="8650" y="59460"/>
                </a:lnTo>
                <a:lnTo>
                  <a:pt x="8680" y="59460"/>
                </a:lnTo>
                <a:lnTo>
                  <a:pt x="8760" y="59470"/>
                </a:lnTo>
                <a:lnTo>
                  <a:pt x="8780" y="59470"/>
                </a:lnTo>
                <a:lnTo>
                  <a:pt x="8810" y="59470"/>
                </a:lnTo>
                <a:lnTo>
                  <a:pt x="8820" y="59470"/>
                </a:lnTo>
                <a:lnTo>
                  <a:pt x="8820" y="59460"/>
                </a:lnTo>
                <a:lnTo>
                  <a:pt x="8830" y="59460"/>
                </a:lnTo>
                <a:lnTo>
                  <a:pt x="8850" y="59470"/>
                </a:lnTo>
                <a:lnTo>
                  <a:pt x="8870" y="59470"/>
                </a:lnTo>
                <a:lnTo>
                  <a:pt x="8880" y="59450"/>
                </a:lnTo>
                <a:lnTo>
                  <a:pt x="8900" y="59440"/>
                </a:lnTo>
                <a:lnTo>
                  <a:pt x="8950" y="59450"/>
                </a:lnTo>
                <a:lnTo>
                  <a:pt x="8990" y="59460"/>
                </a:lnTo>
                <a:lnTo>
                  <a:pt x="9000" y="59450"/>
                </a:lnTo>
                <a:lnTo>
                  <a:pt x="9010" y="59450"/>
                </a:lnTo>
                <a:lnTo>
                  <a:pt x="9020" y="59460"/>
                </a:lnTo>
                <a:lnTo>
                  <a:pt x="9050" y="59480"/>
                </a:lnTo>
                <a:lnTo>
                  <a:pt x="9070" y="59480"/>
                </a:lnTo>
                <a:lnTo>
                  <a:pt x="9080" y="59480"/>
                </a:lnTo>
                <a:lnTo>
                  <a:pt x="9120" y="59480"/>
                </a:lnTo>
                <a:lnTo>
                  <a:pt x="9120" y="59490"/>
                </a:lnTo>
                <a:lnTo>
                  <a:pt x="9130" y="59510"/>
                </a:lnTo>
                <a:lnTo>
                  <a:pt x="9130" y="59520"/>
                </a:lnTo>
                <a:lnTo>
                  <a:pt x="9140" y="59560"/>
                </a:lnTo>
                <a:lnTo>
                  <a:pt x="9150" y="59580"/>
                </a:lnTo>
                <a:lnTo>
                  <a:pt x="9160" y="59620"/>
                </a:lnTo>
                <a:lnTo>
                  <a:pt x="9180" y="59640"/>
                </a:lnTo>
                <a:lnTo>
                  <a:pt x="9210" y="59660"/>
                </a:lnTo>
                <a:lnTo>
                  <a:pt x="9230" y="59680"/>
                </a:lnTo>
                <a:lnTo>
                  <a:pt x="9230" y="59690"/>
                </a:lnTo>
                <a:lnTo>
                  <a:pt x="9250" y="59710"/>
                </a:lnTo>
                <a:lnTo>
                  <a:pt x="9280" y="59780"/>
                </a:lnTo>
                <a:lnTo>
                  <a:pt x="9330" y="59820"/>
                </a:lnTo>
                <a:lnTo>
                  <a:pt x="9350" y="59850"/>
                </a:lnTo>
                <a:lnTo>
                  <a:pt x="9360" y="59870"/>
                </a:lnTo>
                <a:lnTo>
                  <a:pt x="9390" y="59920"/>
                </a:lnTo>
                <a:lnTo>
                  <a:pt x="9400" y="59930"/>
                </a:lnTo>
                <a:lnTo>
                  <a:pt x="9400" y="59940"/>
                </a:lnTo>
                <a:lnTo>
                  <a:pt x="9410" y="59980"/>
                </a:lnTo>
                <a:lnTo>
                  <a:pt x="9400" y="60050"/>
                </a:lnTo>
                <a:lnTo>
                  <a:pt x="9400" y="60070"/>
                </a:lnTo>
                <a:lnTo>
                  <a:pt x="9420" y="60090"/>
                </a:lnTo>
                <a:lnTo>
                  <a:pt x="9450" y="60100"/>
                </a:lnTo>
                <a:lnTo>
                  <a:pt x="9470" y="60110"/>
                </a:lnTo>
                <a:lnTo>
                  <a:pt x="9500" y="60130"/>
                </a:lnTo>
                <a:lnTo>
                  <a:pt x="9510" y="60140"/>
                </a:lnTo>
                <a:lnTo>
                  <a:pt x="9510" y="60150"/>
                </a:lnTo>
                <a:lnTo>
                  <a:pt x="9520" y="60180"/>
                </a:lnTo>
                <a:lnTo>
                  <a:pt x="9540" y="60180"/>
                </a:lnTo>
                <a:lnTo>
                  <a:pt x="9560" y="60220"/>
                </a:lnTo>
                <a:lnTo>
                  <a:pt x="9570" y="60230"/>
                </a:lnTo>
                <a:lnTo>
                  <a:pt x="9600" y="60230"/>
                </a:lnTo>
                <a:lnTo>
                  <a:pt x="9610" y="60240"/>
                </a:lnTo>
                <a:lnTo>
                  <a:pt x="9630" y="60270"/>
                </a:lnTo>
                <a:lnTo>
                  <a:pt x="9690" y="60340"/>
                </a:lnTo>
                <a:lnTo>
                  <a:pt x="9690" y="60370"/>
                </a:lnTo>
                <a:lnTo>
                  <a:pt x="9700" y="60380"/>
                </a:lnTo>
                <a:lnTo>
                  <a:pt x="9720" y="60400"/>
                </a:lnTo>
                <a:lnTo>
                  <a:pt x="9740" y="60430"/>
                </a:lnTo>
                <a:lnTo>
                  <a:pt x="9750" y="60450"/>
                </a:lnTo>
                <a:lnTo>
                  <a:pt x="9750" y="60460"/>
                </a:lnTo>
                <a:lnTo>
                  <a:pt x="9850" y="60550"/>
                </a:lnTo>
                <a:lnTo>
                  <a:pt x="9890" y="60590"/>
                </a:lnTo>
                <a:lnTo>
                  <a:pt x="9920" y="60600"/>
                </a:lnTo>
                <a:lnTo>
                  <a:pt x="9970" y="60660"/>
                </a:lnTo>
                <a:lnTo>
                  <a:pt x="9980" y="60700"/>
                </a:lnTo>
                <a:lnTo>
                  <a:pt x="10060" y="60760"/>
                </a:lnTo>
                <a:lnTo>
                  <a:pt x="10100" y="60780"/>
                </a:lnTo>
                <a:lnTo>
                  <a:pt x="10190" y="60820"/>
                </a:lnTo>
                <a:lnTo>
                  <a:pt x="10200" y="60820"/>
                </a:lnTo>
                <a:lnTo>
                  <a:pt x="10270" y="60860"/>
                </a:lnTo>
                <a:lnTo>
                  <a:pt x="10310" y="60900"/>
                </a:lnTo>
                <a:lnTo>
                  <a:pt x="10340" y="60950"/>
                </a:lnTo>
                <a:lnTo>
                  <a:pt x="10400" y="60980"/>
                </a:lnTo>
                <a:lnTo>
                  <a:pt x="10430" y="61000"/>
                </a:lnTo>
                <a:lnTo>
                  <a:pt x="10460" y="61020"/>
                </a:lnTo>
                <a:lnTo>
                  <a:pt x="10470" y="61020"/>
                </a:lnTo>
                <a:lnTo>
                  <a:pt x="10480" y="61040"/>
                </a:lnTo>
                <a:lnTo>
                  <a:pt x="10490" y="61050"/>
                </a:lnTo>
                <a:lnTo>
                  <a:pt x="10500" y="61060"/>
                </a:lnTo>
                <a:lnTo>
                  <a:pt x="10550" y="61090"/>
                </a:lnTo>
                <a:lnTo>
                  <a:pt x="10570" y="61100"/>
                </a:lnTo>
                <a:lnTo>
                  <a:pt x="10590" y="61110"/>
                </a:lnTo>
                <a:lnTo>
                  <a:pt x="10600" y="61120"/>
                </a:lnTo>
                <a:lnTo>
                  <a:pt x="10610" y="61120"/>
                </a:lnTo>
                <a:lnTo>
                  <a:pt x="10730" y="61220"/>
                </a:lnTo>
                <a:lnTo>
                  <a:pt x="10860" y="61330"/>
                </a:lnTo>
                <a:lnTo>
                  <a:pt x="10980" y="61440"/>
                </a:lnTo>
                <a:lnTo>
                  <a:pt x="11050" y="61480"/>
                </a:lnTo>
                <a:lnTo>
                  <a:pt x="11090" y="61530"/>
                </a:lnTo>
                <a:lnTo>
                  <a:pt x="11130" y="61560"/>
                </a:lnTo>
                <a:lnTo>
                  <a:pt x="11240" y="61660"/>
                </a:lnTo>
                <a:lnTo>
                  <a:pt x="11260" y="61670"/>
                </a:lnTo>
                <a:lnTo>
                  <a:pt x="11300" y="61700"/>
                </a:lnTo>
                <a:lnTo>
                  <a:pt x="11330" y="61710"/>
                </a:lnTo>
                <a:lnTo>
                  <a:pt x="11370" y="61740"/>
                </a:lnTo>
                <a:lnTo>
                  <a:pt x="11380" y="61780"/>
                </a:lnTo>
                <a:lnTo>
                  <a:pt x="11400" y="61790"/>
                </a:lnTo>
                <a:lnTo>
                  <a:pt x="11410" y="61790"/>
                </a:lnTo>
                <a:lnTo>
                  <a:pt x="11430" y="61800"/>
                </a:lnTo>
                <a:lnTo>
                  <a:pt x="11440" y="61820"/>
                </a:lnTo>
                <a:lnTo>
                  <a:pt x="11440" y="61850"/>
                </a:lnTo>
                <a:lnTo>
                  <a:pt x="11450" y="61860"/>
                </a:lnTo>
                <a:lnTo>
                  <a:pt x="11470" y="61880"/>
                </a:lnTo>
                <a:lnTo>
                  <a:pt x="11480" y="61900"/>
                </a:lnTo>
                <a:lnTo>
                  <a:pt x="11480" y="61920"/>
                </a:lnTo>
                <a:lnTo>
                  <a:pt x="11480" y="61940"/>
                </a:lnTo>
                <a:lnTo>
                  <a:pt x="11490" y="61960"/>
                </a:lnTo>
                <a:lnTo>
                  <a:pt x="11510" y="61990"/>
                </a:lnTo>
                <a:lnTo>
                  <a:pt x="11530" y="62010"/>
                </a:lnTo>
                <a:lnTo>
                  <a:pt x="11540" y="62020"/>
                </a:lnTo>
                <a:lnTo>
                  <a:pt x="11550" y="62050"/>
                </a:lnTo>
                <a:lnTo>
                  <a:pt x="11560" y="62060"/>
                </a:lnTo>
                <a:lnTo>
                  <a:pt x="11570" y="62070"/>
                </a:lnTo>
                <a:lnTo>
                  <a:pt x="11570" y="62090"/>
                </a:lnTo>
                <a:lnTo>
                  <a:pt x="11580" y="62110"/>
                </a:lnTo>
                <a:lnTo>
                  <a:pt x="11590" y="62130"/>
                </a:lnTo>
                <a:lnTo>
                  <a:pt x="11640" y="62210"/>
                </a:lnTo>
                <a:lnTo>
                  <a:pt x="11660" y="62210"/>
                </a:lnTo>
                <a:lnTo>
                  <a:pt x="11680" y="62220"/>
                </a:lnTo>
                <a:lnTo>
                  <a:pt x="11720" y="62240"/>
                </a:lnTo>
                <a:lnTo>
                  <a:pt x="11740" y="62250"/>
                </a:lnTo>
                <a:lnTo>
                  <a:pt x="11770" y="62270"/>
                </a:lnTo>
                <a:lnTo>
                  <a:pt x="11820" y="62310"/>
                </a:lnTo>
                <a:lnTo>
                  <a:pt x="11820" y="62340"/>
                </a:lnTo>
                <a:lnTo>
                  <a:pt x="11830" y="62360"/>
                </a:lnTo>
                <a:lnTo>
                  <a:pt x="11840" y="62370"/>
                </a:lnTo>
                <a:lnTo>
                  <a:pt x="11840" y="62380"/>
                </a:lnTo>
                <a:lnTo>
                  <a:pt x="11860" y="62390"/>
                </a:lnTo>
                <a:lnTo>
                  <a:pt x="11870" y="62410"/>
                </a:lnTo>
                <a:lnTo>
                  <a:pt x="11870" y="62440"/>
                </a:lnTo>
                <a:lnTo>
                  <a:pt x="11880" y="62450"/>
                </a:lnTo>
                <a:lnTo>
                  <a:pt x="11900" y="62470"/>
                </a:lnTo>
                <a:lnTo>
                  <a:pt x="11940" y="62500"/>
                </a:lnTo>
                <a:lnTo>
                  <a:pt x="11950" y="62490"/>
                </a:lnTo>
                <a:lnTo>
                  <a:pt x="11950" y="62480"/>
                </a:lnTo>
                <a:lnTo>
                  <a:pt x="11960" y="62470"/>
                </a:lnTo>
                <a:lnTo>
                  <a:pt x="11970" y="62450"/>
                </a:lnTo>
                <a:lnTo>
                  <a:pt x="11970" y="62430"/>
                </a:lnTo>
                <a:lnTo>
                  <a:pt x="11980" y="62420"/>
                </a:lnTo>
                <a:lnTo>
                  <a:pt x="12000" y="62410"/>
                </a:lnTo>
                <a:lnTo>
                  <a:pt x="12010" y="62410"/>
                </a:lnTo>
                <a:lnTo>
                  <a:pt x="12010" y="62400"/>
                </a:lnTo>
                <a:lnTo>
                  <a:pt x="12010" y="62380"/>
                </a:lnTo>
                <a:lnTo>
                  <a:pt x="12020" y="62380"/>
                </a:lnTo>
                <a:lnTo>
                  <a:pt x="12040" y="62370"/>
                </a:lnTo>
                <a:lnTo>
                  <a:pt x="12050" y="62370"/>
                </a:lnTo>
                <a:lnTo>
                  <a:pt x="12040" y="62330"/>
                </a:lnTo>
                <a:lnTo>
                  <a:pt x="12040" y="62310"/>
                </a:lnTo>
                <a:lnTo>
                  <a:pt x="12050" y="62290"/>
                </a:lnTo>
                <a:lnTo>
                  <a:pt x="12060" y="62250"/>
                </a:lnTo>
                <a:lnTo>
                  <a:pt x="12070" y="62210"/>
                </a:lnTo>
                <a:lnTo>
                  <a:pt x="12080" y="62170"/>
                </a:lnTo>
                <a:lnTo>
                  <a:pt x="12090" y="62100"/>
                </a:lnTo>
                <a:lnTo>
                  <a:pt x="12080" y="62060"/>
                </a:lnTo>
                <a:lnTo>
                  <a:pt x="12100" y="62020"/>
                </a:lnTo>
                <a:lnTo>
                  <a:pt x="12130" y="61980"/>
                </a:lnTo>
                <a:lnTo>
                  <a:pt x="12150" y="61960"/>
                </a:lnTo>
                <a:lnTo>
                  <a:pt x="12150" y="61950"/>
                </a:lnTo>
                <a:lnTo>
                  <a:pt x="12180" y="61920"/>
                </a:lnTo>
                <a:lnTo>
                  <a:pt x="12190" y="61920"/>
                </a:lnTo>
                <a:lnTo>
                  <a:pt x="12230" y="61910"/>
                </a:lnTo>
                <a:lnTo>
                  <a:pt x="12260" y="61900"/>
                </a:lnTo>
                <a:lnTo>
                  <a:pt x="12280" y="61890"/>
                </a:lnTo>
                <a:lnTo>
                  <a:pt x="12280" y="61880"/>
                </a:lnTo>
                <a:lnTo>
                  <a:pt x="12280" y="61870"/>
                </a:lnTo>
                <a:lnTo>
                  <a:pt x="12300" y="61800"/>
                </a:lnTo>
                <a:lnTo>
                  <a:pt x="12320" y="61760"/>
                </a:lnTo>
                <a:lnTo>
                  <a:pt x="12340" y="61710"/>
                </a:lnTo>
                <a:lnTo>
                  <a:pt x="12350" y="61710"/>
                </a:lnTo>
                <a:lnTo>
                  <a:pt x="12350" y="61700"/>
                </a:lnTo>
                <a:lnTo>
                  <a:pt x="12340" y="61650"/>
                </a:lnTo>
                <a:lnTo>
                  <a:pt x="12330" y="61650"/>
                </a:lnTo>
                <a:lnTo>
                  <a:pt x="12310" y="61600"/>
                </a:lnTo>
                <a:lnTo>
                  <a:pt x="12310" y="61570"/>
                </a:lnTo>
                <a:lnTo>
                  <a:pt x="12330" y="61530"/>
                </a:lnTo>
                <a:lnTo>
                  <a:pt x="12350" y="61490"/>
                </a:lnTo>
                <a:lnTo>
                  <a:pt x="12380" y="61470"/>
                </a:lnTo>
                <a:lnTo>
                  <a:pt x="12420" y="61450"/>
                </a:lnTo>
                <a:lnTo>
                  <a:pt x="12450" y="61420"/>
                </a:lnTo>
                <a:lnTo>
                  <a:pt x="12460" y="61380"/>
                </a:lnTo>
                <a:lnTo>
                  <a:pt x="12480" y="61360"/>
                </a:lnTo>
                <a:lnTo>
                  <a:pt x="12520" y="61350"/>
                </a:lnTo>
                <a:lnTo>
                  <a:pt x="12540" y="61350"/>
                </a:lnTo>
                <a:lnTo>
                  <a:pt x="12560" y="61370"/>
                </a:lnTo>
                <a:lnTo>
                  <a:pt x="12590" y="61380"/>
                </a:lnTo>
                <a:lnTo>
                  <a:pt x="12590" y="61360"/>
                </a:lnTo>
                <a:lnTo>
                  <a:pt x="12600" y="61330"/>
                </a:lnTo>
                <a:lnTo>
                  <a:pt x="12600" y="61310"/>
                </a:lnTo>
                <a:lnTo>
                  <a:pt x="12610" y="61290"/>
                </a:lnTo>
                <a:lnTo>
                  <a:pt x="12630" y="61270"/>
                </a:lnTo>
                <a:lnTo>
                  <a:pt x="12650" y="61240"/>
                </a:lnTo>
                <a:lnTo>
                  <a:pt x="12700" y="61210"/>
                </a:lnTo>
                <a:lnTo>
                  <a:pt x="12710" y="61200"/>
                </a:lnTo>
                <a:lnTo>
                  <a:pt x="12730" y="61190"/>
                </a:lnTo>
                <a:lnTo>
                  <a:pt x="12750" y="61190"/>
                </a:lnTo>
                <a:lnTo>
                  <a:pt x="12770" y="61190"/>
                </a:lnTo>
                <a:lnTo>
                  <a:pt x="12790" y="61210"/>
                </a:lnTo>
                <a:lnTo>
                  <a:pt x="12810" y="61200"/>
                </a:lnTo>
                <a:lnTo>
                  <a:pt x="12830" y="61200"/>
                </a:lnTo>
                <a:lnTo>
                  <a:pt x="12860" y="61170"/>
                </a:lnTo>
                <a:lnTo>
                  <a:pt x="12860" y="61150"/>
                </a:lnTo>
                <a:lnTo>
                  <a:pt x="12870" y="61120"/>
                </a:lnTo>
                <a:lnTo>
                  <a:pt x="12870" y="61100"/>
                </a:lnTo>
                <a:lnTo>
                  <a:pt x="12900" y="61050"/>
                </a:lnTo>
                <a:lnTo>
                  <a:pt x="12920" y="61020"/>
                </a:lnTo>
                <a:lnTo>
                  <a:pt x="12930" y="61010"/>
                </a:lnTo>
                <a:lnTo>
                  <a:pt x="12940" y="61000"/>
                </a:lnTo>
                <a:lnTo>
                  <a:pt x="12940" y="60990"/>
                </a:lnTo>
                <a:lnTo>
                  <a:pt x="12920" y="60940"/>
                </a:lnTo>
                <a:lnTo>
                  <a:pt x="12910" y="60920"/>
                </a:lnTo>
                <a:lnTo>
                  <a:pt x="12890" y="60810"/>
                </a:lnTo>
                <a:lnTo>
                  <a:pt x="12890" y="60800"/>
                </a:lnTo>
                <a:lnTo>
                  <a:pt x="12890" y="60770"/>
                </a:lnTo>
                <a:lnTo>
                  <a:pt x="12880" y="60750"/>
                </a:lnTo>
                <a:lnTo>
                  <a:pt x="12870" y="60680"/>
                </a:lnTo>
                <a:lnTo>
                  <a:pt x="12880" y="60670"/>
                </a:lnTo>
                <a:lnTo>
                  <a:pt x="12880" y="60640"/>
                </a:lnTo>
                <a:lnTo>
                  <a:pt x="12890" y="60620"/>
                </a:lnTo>
                <a:lnTo>
                  <a:pt x="12920" y="60590"/>
                </a:lnTo>
                <a:lnTo>
                  <a:pt x="12960" y="60590"/>
                </a:lnTo>
                <a:lnTo>
                  <a:pt x="13010" y="60580"/>
                </a:lnTo>
                <a:lnTo>
                  <a:pt x="13040" y="60610"/>
                </a:lnTo>
                <a:lnTo>
                  <a:pt x="13060" y="60610"/>
                </a:lnTo>
                <a:lnTo>
                  <a:pt x="13090" y="60600"/>
                </a:lnTo>
                <a:lnTo>
                  <a:pt x="13120" y="60620"/>
                </a:lnTo>
                <a:lnTo>
                  <a:pt x="13160" y="60640"/>
                </a:lnTo>
                <a:lnTo>
                  <a:pt x="13190" y="60650"/>
                </a:lnTo>
                <a:lnTo>
                  <a:pt x="13200" y="60650"/>
                </a:lnTo>
                <a:lnTo>
                  <a:pt x="13220" y="60660"/>
                </a:lnTo>
                <a:lnTo>
                  <a:pt x="13240" y="60670"/>
                </a:lnTo>
                <a:lnTo>
                  <a:pt x="13270" y="60700"/>
                </a:lnTo>
                <a:lnTo>
                  <a:pt x="13370" y="60720"/>
                </a:lnTo>
                <a:lnTo>
                  <a:pt x="13390" y="60720"/>
                </a:lnTo>
                <a:lnTo>
                  <a:pt x="13420" y="60720"/>
                </a:lnTo>
                <a:lnTo>
                  <a:pt x="13450" y="60700"/>
                </a:lnTo>
                <a:lnTo>
                  <a:pt x="13500" y="60700"/>
                </a:lnTo>
                <a:lnTo>
                  <a:pt x="13540" y="60700"/>
                </a:lnTo>
                <a:lnTo>
                  <a:pt x="13580" y="60690"/>
                </a:lnTo>
                <a:lnTo>
                  <a:pt x="13610" y="60680"/>
                </a:lnTo>
                <a:lnTo>
                  <a:pt x="13650" y="60670"/>
                </a:lnTo>
                <a:lnTo>
                  <a:pt x="13670" y="60670"/>
                </a:lnTo>
                <a:lnTo>
                  <a:pt x="13750" y="60660"/>
                </a:lnTo>
                <a:lnTo>
                  <a:pt x="13790" y="60640"/>
                </a:lnTo>
                <a:lnTo>
                  <a:pt x="13890" y="60630"/>
                </a:lnTo>
                <a:lnTo>
                  <a:pt x="13970" y="60620"/>
                </a:lnTo>
                <a:lnTo>
                  <a:pt x="14100" y="60600"/>
                </a:lnTo>
                <a:lnTo>
                  <a:pt x="14140" y="60610"/>
                </a:lnTo>
                <a:lnTo>
                  <a:pt x="14170" y="60600"/>
                </a:lnTo>
                <a:lnTo>
                  <a:pt x="14300" y="60600"/>
                </a:lnTo>
                <a:lnTo>
                  <a:pt x="14360" y="60610"/>
                </a:lnTo>
                <a:lnTo>
                  <a:pt x="14590" y="60610"/>
                </a:lnTo>
                <a:lnTo>
                  <a:pt x="14650" y="60620"/>
                </a:lnTo>
                <a:lnTo>
                  <a:pt x="14720" y="60610"/>
                </a:lnTo>
                <a:lnTo>
                  <a:pt x="14780" y="60620"/>
                </a:lnTo>
                <a:lnTo>
                  <a:pt x="14790" y="60630"/>
                </a:lnTo>
                <a:lnTo>
                  <a:pt x="14850" y="60650"/>
                </a:lnTo>
                <a:lnTo>
                  <a:pt x="14980" y="60650"/>
                </a:lnTo>
                <a:lnTo>
                  <a:pt x="15020" y="60640"/>
                </a:lnTo>
                <a:lnTo>
                  <a:pt x="15040" y="60640"/>
                </a:lnTo>
                <a:lnTo>
                  <a:pt x="15090" y="60600"/>
                </a:lnTo>
                <a:lnTo>
                  <a:pt x="15200" y="60540"/>
                </a:lnTo>
                <a:lnTo>
                  <a:pt x="15340" y="60460"/>
                </a:lnTo>
                <a:lnTo>
                  <a:pt x="15470" y="60390"/>
                </a:lnTo>
                <a:lnTo>
                  <a:pt x="15540" y="60440"/>
                </a:lnTo>
                <a:lnTo>
                  <a:pt x="15600" y="60470"/>
                </a:lnTo>
                <a:lnTo>
                  <a:pt x="15640" y="60470"/>
                </a:lnTo>
                <a:lnTo>
                  <a:pt x="15780" y="60500"/>
                </a:lnTo>
                <a:lnTo>
                  <a:pt x="16090" y="60440"/>
                </a:lnTo>
                <a:lnTo>
                  <a:pt x="16160" y="60450"/>
                </a:lnTo>
                <a:lnTo>
                  <a:pt x="16370" y="60530"/>
                </a:lnTo>
                <a:lnTo>
                  <a:pt x="16480" y="60550"/>
                </a:lnTo>
                <a:lnTo>
                  <a:pt x="16570" y="60530"/>
                </a:lnTo>
                <a:lnTo>
                  <a:pt x="16660" y="60530"/>
                </a:lnTo>
                <a:lnTo>
                  <a:pt x="16780" y="60580"/>
                </a:lnTo>
                <a:lnTo>
                  <a:pt x="16870" y="60620"/>
                </a:lnTo>
                <a:lnTo>
                  <a:pt x="16910" y="60570"/>
                </a:lnTo>
                <a:lnTo>
                  <a:pt x="16990" y="60570"/>
                </a:lnTo>
                <a:lnTo>
                  <a:pt x="17050" y="60600"/>
                </a:lnTo>
                <a:lnTo>
                  <a:pt x="17150" y="60700"/>
                </a:lnTo>
                <a:lnTo>
                  <a:pt x="17210" y="60690"/>
                </a:lnTo>
                <a:lnTo>
                  <a:pt x="17270" y="60690"/>
                </a:lnTo>
                <a:lnTo>
                  <a:pt x="17430" y="60600"/>
                </a:lnTo>
                <a:lnTo>
                  <a:pt x="17490" y="60630"/>
                </a:lnTo>
                <a:lnTo>
                  <a:pt x="17550" y="60630"/>
                </a:lnTo>
                <a:lnTo>
                  <a:pt x="17960" y="60600"/>
                </a:lnTo>
                <a:lnTo>
                  <a:pt x="17980" y="60600"/>
                </a:lnTo>
                <a:lnTo>
                  <a:pt x="18190" y="60590"/>
                </a:lnTo>
                <a:lnTo>
                  <a:pt x="18270" y="60610"/>
                </a:lnTo>
                <a:lnTo>
                  <a:pt x="18340" y="60640"/>
                </a:lnTo>
                <a:lnTo>
                  <a:pt x="18410" y="60670"/>
                </a:lnTo>
                <a:lnTo>
                  <a:pt x="18460" y="60680"/>
                </a:lnTo>
                <a:lnTo>
                  <a:pt x="18490" y="60680"/>
                </a:lnTo>
                <a:lnTo>
                  <a:pt x="18510" y="60690"/>
                </a:lnTo>
                <a:lnTo>
                  <a:pt x="18530" y="60690"/>
                </a:lnTo>
                <a:lnTo>
                  <a:pt x="18550" y="60690"/>
                </a:lnTo>
                <a:lnTo>
                  <a:pt x="18580" y="60690"/>
                </a:lnTo>
                <a:lnTo>
                  <a:pt x="18620" y="60690"/>
                </a:lnTo>
                <a:lnTo>
                  <a:pt x="18670" y="60680"/>
                </a:lnTo>
                <a:lnTo>
                  <a:pt x="19420" y="60650"/>
                </a:lnTo>
                <a:lnTo>
                  <a:pt x="19610" y="60650"/>
                </a:lnTo>
                <a:lnTo>
                  <a:pt x="19710" y="60640"/>
                </a:lnTo>
                <a:lnTo>
                  <a:pt x="19800" y="60640"/>
                </a:lnTo>
                <a:lnTo>
                  <a:pt x="20070" y="60620"/>
                </a:lnTo>
                <a:lnTo>
                  <a:pt x="20160" y="60620"/>
                </a:lnTo>
                <a:lnTo>
                  <a:pt x="20200" y="60620"/>
                </a:lnTo>
                <a:lnTo>
                  <a:pt x="20190" y="60600"/>
                </a:lnTo>
                <a:lnTo>
                  <a:pt x="20070" y="60110"/>
                </a:lnTo>
                <a:lnTo>
                  <a:pt x="20010" y="59870"/>
                </a:lnTo>
                <a:lnTo>
                  <a:pt x="20000" y="59840"/>
                </a:lnTo>
                <a:lnTo>
                  <a:pt x="19950" y="59670"/>
                </a:lnTo>
                <a:lnTo>
                  <a:pt x="19960" y="59650"/>
                </a:lnTo>
                <a:lnTo>
                  <a:pt x="19970" y="59650"/>
                </a:lnTo>
                <a:lnTo>
                  <a:pt x="20400" y="59270"/>
                </a:lnTo>
                <a:lnTo>
                  <a:pt x="20540" y="59150"/>
                </a:lnTo>
                <a:lnTo>
                  <a:pt x="20590" y="59100"/>
                </a:lnTo>
                <a:lnTo>
                  <a:pt x="20710" y="59160"/>
                </a:lnTo>
                <a:lnTo>
                  <a:pt x="20690" y="59270"/>
                </a:lnTo>
                <a:lnTo>
                  <a:pt x="20670" y="59370"/>
                </a:lnTo>
                <a:lnTo>
                  <a:pt x="20650" y="59500"/>
                </a:lnTo>
                <a:lnTo>
                  <a:pt x="20610" y="59680"/>
                </a:lnTo>
                <a:lnTo>
                  <a:pt x="20580" y="59870"/>
                </a:lnTo>
                <a:lnTo>
                  <a:pt x="20560" y="60120"/>
                </a:lnTo>
                <a:lnTo>
                  <a:pt x="20570" y="60170"/>
                </a:lnTo>
                <a:lnTo>
                  <a:pt x="20590" y="60250"/>
                </a:lnTo>
                <a:lnTo>
                  <a:pt x="20600" y="60260"/>
                </a:lnTo>
                <a:lnTo>
                  <a:pt x="20790" y="60260"/>
                </a:lnTo>
                <a:lnTo>
                  <a:pt x="20950" y="60260"/>
                </a:lnTo>
                <a:lnTo>
                  <a:pt x="21100" y="60260"/>
                </a:lnTo>
                <a:lnTo>
                  <a:pt x="21410" y="60260"/>
                </a:lnTo>
                <a:lnTo>
                  <a:pt x="21660" y="60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Koulikoro"/>
          <p:cNvSpPr/>
          <p:nvPr/>
        </p:nvSpPr>
        <p:spPr>
          <a:xfrm>
            <a:off x="3494288" y="1325880"/>
            <a:ext cx="5203119" cy="4937760"/>
          </a:xfrm>
          <a:custGeom>
            <a:avLst/>
            <a:gdLst/>
            <a:ahLst/>
            <a:cxnLst/>
            <a:rect l="0" t="0" r="100000" b="94900"/>
            <a:pathLst>
              <a:path w="100000" h="94900">
                <a:moveTo>
                  <a:pt x="22170" y="77710"/>
                </a:moveTo>
                <a:lnTo>
                  <a:pt x="22510" y="77440"/>
                </a:lnTo>
                <a:lnTo>
                  <a:pt x="22680" y="77300"/>
                </a:lnTo>
                <a:lnTo>
                  <a:pt x="22910" y="77150"/>
                </a:lnTo>
                <a:lnTo>
                  <a:pt x="22960" y="77210"/>
                </a:lnTo>
                <a:lnTo>
                  <a:pt x="22970" y="77190"/>
                </a:lnTo>
                <a:lnTo>
                  <a:pt x="22990" y="77110"/>
                </a:lnTo>
                <a:lnTo>
                  <a:pt x="23080" y="76930"/>
                </a:lnTo>
                <a:lnTo>
                  <a:pt x="23100" y="76840"/>
                </a:lnTo>
                <a:lnTo>
                  <a:pt x="23110" y="76750"/>
                </a:lnTo>
                <a:lnTo>
                  <a:pt x="23120" y="76730"/>
                </a:lnTo>
                <a:lnTo>
                  <a:pt x="23190" y="76690"/>
                </a:lnTo>
                <a:lnTo>
                  <a:pt x="23230" y="76680"/>
                </a:lnTo>
                <a:lnTo>
                  <a:pt x="23270" y="76690"/>
                </a:lnTo>
                <a:lnTo>
                  <a:pt x="23300" y="76690"/>
                </a:lnTo>
                <a:lnTo>
                  <a:pt x="23320" y="76700"/>
                </a:lnTo>
                <a:lnTo>
                  <a:pt x="23370" y="76720"/>
                </a:lnTo>
                <a:lnTo>
                  <a:pt x="23410" y="76730"/>
                </a:lnTo>
                <a:lnTo>
                  <a:pt x="23430" y="76750"/>
                </a:lnTo>
                <a:lnTo>
                  <a:pt x="23430" y="76790"/>
                </a:lnTo>
                <a:lnTo>
                  <a:pt x="23440" y="76790"/>
                </a:lnTo>
                <a:lnTo>
                  <a:pt x="23440" y="76800"/>
                </a:lnTo>
                <a:lnTo>
                  <a:pt x="23470" y="76800"/>
                </a:lnTo>
                <a:lnTo>
                  <a:pt x="23510" y="76790"/>
                </a:lnTo>
                <a:lnTo>
                  <a:pt x="23580" y="76800"/>
                </a:lnTo>
                <a:lnTo>
                  <a:pt x="23590" y="76780"/>
                </a:lnTo>
                <a:lnTo>
                  <a:pt x="23610" y="76740"/>
                </a:lnTo>
                <a:lnTo>
                  <a:pt x="23630" y="76730"/>
                </a:lnTo>
                <a:lnTo>
                  <a:pt x="23660" y="76700"/>
                </a:lnTo>
                <a:lnTo>
                  <a:pt x="23690" y="76690"/>
                </a:lnTo>
                <a:lnTo>
                  <a:pt x="23710" y="76670"/>
                </a:lnTo>
                <a:lnTo>
                  <a:pt x="23800" y="76560"/>
                </a:lnTo>
                <a:lnTo>
                  <a:pt x="23810" y="76520"/>
                </a:lnTo>
                <a:lnTo>
                  <a:pt x="23860" y="76490"/>
                </a:lnTo>
                <a:lnTo>
                  <a:pt x="23850" y="76410"/>
                </a:lnTo>
                <a:lnTo>
                  <a:pt x="23860" y="76400"/>
                </a:lnTo>
                <a:lnTo>
                  <a:pt x="24010" y="76280"/>
                </a:lnTo>
                <a:lnTo>
                  <a:pt x="24030" y="76280"/>
                </a:lnTo>
                <a:lnTo>
                  <a:pt x="24120" y="76240"/>
                </a:lnTo>
                <a:lnTo>
                  <a:pt x="24150" y="76150"/>
                </a:lnTo>
                <a:lnTo>
                  <a:pt x="24190" y="76090"/>
                </a:lnTo>
                <a:lnTo>
                  <a:pt x="24240" y="76070"/>
                </a:lnTo>
                <a:lnTo>
                  <a:pt x="24270" y="75980"/>
                </a:lnTo>
                <a:lnTo>
                  <a:pt x="24350" y="75970"/>
                </a:lnTo>
                <a:lnTo>
                  <a:pt x="24380" y="75910"/>
                </a:lnTo>
                <a:lnTo>
                  <a:pt x="24410" y="75910"/>
                </a:lnTo>
                <a:lnTo>
                  <a:pt x="24520" y="75800"/>
                </a:lnTo>
                <a:lnTo>
                  <a:pt x="24540" y="75780"/>
                </a:lnTo>
                <a:lnTo>
                  <a:pt x="24560" y="75760"/>
                </a:lnTo>
                <a:lnTo>
                  <a:pt x="24540" y="75730"/>
                </a:lnTo>
                <a:lnTo>
                  <a:pt x="24540" y="75710"/>
                </a:lnTo>
                <a:lnTo>
                  <a:pt x="24570" y="75690"/>
                </a:lnTo>
                <a:lnTo>
                  <a:pt x="24570" y="75660"/>
                </a:lnTo>
                <a:lnTo>
                  <a:pt x="24590" y="75650"/>
                </a:lnTo>
                <a:lnTo>
                  <a:pt x="24550" y="75620"/>
                </a:lnTo>
                <a:lnTo>
                  <a:pt x="24560" y="75570"/>
                </a:lnTo>
                <a:lnTo>
                  <a:pt x="24540" y="75550"/>
                </a:lnTo>
                <a:lnTo>
                  <a:pt x="24530" y="75550"/>
                </a:lnTo>
                <a:lnTo>
                  <a:pt x="24520" y="75520"/>
                </a:lnTo>
                <a:lnTo>
                  <a:pt x="24480" y="75510"/>
                </a:lnTo>
                <a:lnTo>
                  <a:pt x="24460" y="75520"/>
                </a:lnTo>
                <a:lnTo>
                  <a:pt x="24440" y="75490"/>
                </a:lnTo>
                <a:lnTo>
                  <a:pt x="24430" y="75420"/>
                </a:lnTo>
                <a:lnTo>
                  <a:pt x="24400" y="75400"/>
                </a:lnTo>
                <a:lnTo>
                  <a:pt x="24360" y="75350"/>
                </a:lnTo>
                <a:lnTo>
                  <a:pt x="24380" y="75310"/>
                </a:lnTo>
                <a:lnTo>
                  <a:pt x="24340" y="75300"/>
                </a:lnTo>
                <a:lnTo>
                  <a:pt x="24300" y="75260"/>
                </a:lnTo>
                <a:lnTo>
                  <a:pt x="24320" y="75230"/>
                </a:lnTo>
                <a:lnTo>
                  <a:pt x="24360" y="75200"/>
                </a:lnTo>
                <a:lnTo>
                  <a:pt x="24360" y="75170"/>
                </a:lnTo>
                <a:lnTo>
                  <a:pt x="24410" y="75170"/>
                </a:lnTo>
                <a:lnTo>
                  <a:pt x="24470" y="75130"/>
                </a:lnTo>
                <a:lnTo>
                  <a:pt x="24500" y="75130"/>
                </a:lnTo>
                <a:lnTo>
                  <a:pt x="24490" y="75080"/>
                </a:lnTo>
                <a:lnTo>
                  <a:pt x="24490" y="75050"/>
                </a:lnTo>
                <a:lnTo>
                  <a:pt x="24460" y="75040"/>
                </a:lnTo>
                <a:lnTo>
                  <a:pt x="24440" y="75030"/>
                </a:lnTo>
                <a:lnTo>
                  <a:pt x="24430" y="75020"/>
                </a:lnTo>
                <a:lnTo>
                  <a:pt x="24410" y="74990"/>
                </a:lnTo>
                <a:lnTo>
                  <a:pt x="24430" y="74930"/>
                </a:lnTo>
                <a:lnTo>
                  <a:pt x="24440" y="74890"/>
                </a:lnTo>
                <a:lnTo>
                  <a:pt x="24480" y="74890"/>
                </a:lnTo>
                <a:lnTo>
                  <a:pt x="24510" y="74860"/>
                </a:lnTo>
                <a:lnTo>
                  <a:pt x="24530" y="74840"/>
                </a:lnTo>
                <a:lnTo>
                  <a:pt x="24570" y="74870"/>
                </a:lnTo>
                <a:lnTo>
                  <a:pt x="24590" y="74870"/>
                </a:lnTo>
                <a:lnTo>
                  <a:pt x="24660" y="74790"/>
                </a:lnTo>
                <a:lnTo>
                  <a:pt x="24650" y="74730"/>
                </a:lnTo>
                <a:lnTo>
                  <a:pt x="24640" y="74670"/>
                </a:lnTo>
                <a:lnTo>
                  <a:pt x="24670" y="74610"/>
                </a:lnTo>
                <a:lnTo>
                  <a:pt x="24710" y="74590"/>
                </a:lnTo>
                <a:lnTo>
                  <a:pt x="24730" y="74560"/>
                </a:lnTo>
                <a:lnTo>
                  <a:pt x="24710" y="74540"/>
                </a:lnTo>
                <a:lnTo>
                  <a:pt x="24700" y="74520"/>
                </a:lnTo>
                <a:lnTo>
                  <a:pt x="24700" y="74510"/>
                </a:lnTo>
                <a:lnTo>
                  <a:pt x="24730" y="74460"/>
                </a:lnTo>
                <a:lnTo>
                  <a:pt x="24740" y="74440"/>
                </a:lnTo>
                <a:lnTo>
                  <a:pt x="24710" y="74390"/>
                </a:lnTo>
                <a:lnTo>
                  <a:pt x="24700" y="74350"/>
                </a:lnTo>
                <a:lnTo>
                  <a:pt x="24740" y="74310"/>
                </a:lnTo>
                <a:lnTo>
                  <a:pt x="24760" y="74250"/>
                </a:lnTo>
                <a:lnTo>
                  <a:pt x="24730" y="74230"/>
                </a:lnTo>
                <a:lnTo>
                  <a:pt x="24690" y="74080"/>
                </a:lnTo>
                <a:lnTo>
                  <a:pt x="24670" y="74020"/>
                </a:lnTo>
                <a:lnTo>
                  <a:pt x="24640" y="74010"/>
                </a:lnTo>
                <a:lnTo>
                  <a:pt x="24650" y="73970"/>
                </a:lnTo>
                <a:lnTo>
                  <a:pt x="24630" y="73950"/>
                </a:lnTo>
                <a:lnTo>
                  <a:pt x="24630" y="73910"/>
                </a:lnTo>
                <a:lnTo>
                  <a:pt x="24650" y="73900"/>
                </a:lnTo>
                <a:lnTo>
                  <a:pt x="24670" y="73900"/>
                </a:lnTo>
                <a:lnTo>
                  <a:pt x="24660" y="73860"/>
                </a:lnTo>
                <a:lnTo>
                  <a:pt x="24660" y="73820"/>
                </a:lnTo>
                <a:lnTo>
                  <a:pt x="24680" y="73790"/>
                </a:lnTo>
                <a:lnTo>
                  <a:pt x="24710" y="73790"/>
                </a:lnTo>
                <a:lnTo>
                  <a:pt x="24760" y="73800"/>
                </a:lnTo>
                <a:lnTo>
                  <a:pt x="24760" y="73750"/>
                </a:lnTo>
                <a:lnTo>
                  <a:pt x="24780" y="73730"/>
                </a:lnTo>
                <a:lnTo>
                  <a:pt x="24780" y="73700"/>
                </a:lnTo>
                <a:lnTo>
                  <a:pt x="24750" y="73670"/>
                </a:lnTo>
                <a:lnTo>
                  <a:pt x="24750" y="73630"/>
                </a:lnTo>
                <a:lnTo>
                  <a:pt x="24700" y="73580"/>
                </a:lnTo>
                <a:lnTo>
                  <a:pt x="24730" y="73550"/>
                </a:lnTo>
                <a:lnTo>
                  <a:pt x="24740" y="73480"/>
                </a:lnTo>
                <a:lnTo>
                  <a:pt x="24760" y="73430"/>
                </a:lnTo>
                <a:lnTo>
                  <a:pt x="24750" y="73370"/>
                </a:lnTo>
                <a:lnTo>
                  <a:pt x="24750" y="73340"/>
                </a:lnTo>
                <a:lnTo>
                  <a:pt x="24780" y="73300"/>
                </a:lnTo>
                <a:lnTo>
                  <a:pt x="24800" y="73240"/>
                </a:lnTo>
                <a:lnTo>
                  <a:pt x="24790" y="73210"/>
                </a:lnTo>
                <a:lnTo>
                  <a:pt x="24830" y="73200"/>
                </a:lnTo>
                <a:lnTo>
                  <a:pt x="24850" y="73190"/>
                </a:lnTo>
                <a:lnTo>
                  <a:pt x="24870" y="73170"/>
                </a:lnTo>
                <a:lnTo>
                  <a:pt x="24860" y="73130"/>
                </a:lnTo>
                <a:lnTo>
                  <a:pt x="24880" y="73130"/>
                </a:lnTo>
                <a:lnTo>
                  <a:pt x="24910" y="73100"/>
                </a:lnTo>
                <a:lnTo>
                  <a:pt x="24960" y="73080"/>
                </a:lnTo>
                <a:lnTo>
                  <a:pt x="24980" y="73070"/>
                </a:lnTo>
                <a:lnTo>
                  <a:pt x="24990" y="73040"/>
                </a:lnTo>
                <a:lnTo>
                  <a:pt x="24950" y="73030"/>
                </a:lnTo>
                <a:lnTo>
                  <a:pt x="24950" y="72990"/>
                </a:lnTo>
                <a:lnTo>
                  <a:pt x="25000" y="72960"/>
                </a:lnTo>
                <a:lnTo>
                  <a:pt x="25030" y="72950"/>
                </a:lnTo>
                <a:lnTo>
                  <a:pt x="25040" y="72920"/>
                </a:lnTo>
                <a:lnTo>
                  <a:pt x="25050" y="72870"/>
                </a:lnTo>
                <a:lnTo>
                  <a:pt x="25010" y="72880"/>
                </a:lnTo>
                <a:lnTo>
                  <a:pt x="24990" y="72860"/>
                </a:lnTo>
                <a:lnTo>
                  <a:pt x="24970" y="72830"/>
                </a:lnTo>
                <a:lnTo>
                  <a:pt x="24950" y="72790"/>
                </a:lnTo>
                <a:lnTo>
                  <a:pt x="24980" y="72760"/>
                </a:lnTo>
                <a:lnTo>
                  <a:pt x="25020" y="72750"/>
                </a:lnTo>
                <a:lnTo>
                  <a:pt x="25050" y="72710"/>
                </a:lnTo>
                <a:lnTo>
                  <a:pt x="25080" y="72700"/>
                </a:lnTo>
                <a:lnTo>
                  <a:pt x="25070" y="72650"/>
                </a:lnTo>
                <a:lnTo>
                  <a:pt x="25090" y="72610"/>
                </a:lnTo>
                <a:lnTo>
                  <a:pt x="25070" y="72580"/>
                </a:lnTo>
                <a:lnTo>
                  <a:pt x="25060" y="72570"/>
                </a:lnTo>
                <a:lnTo>
                  <a:pt x="25050" y="72560"/>
                </a:lnTo>
                <a:lnTo>
                  <a:pt x="25070" y="72540"/>
                </a:lnTo>
                <a:lnTo>
                  <a:pt x="25140" y="72560"/>
                </a:lnTo>
                <a:lnTo>
                  <a:pt x="25160" y="72570"/>
                </a:lnTo>
                <a:lnTo>
                  <a:pt x="25160" y="72530"/>
                </a:lnTo>
                <a:lnTo>
                  <a:pt x="25150" y="72510"/>
                </a:lnTo>
                <a:lnTo>
                  <a:pt x="25150" y="72450"/>
                </a:lnTo>
                <a:lnTo>
                  <a:pt x="25120" y="72420"/>
                </a:lnTo>
                <a:lnTo>
                  <a:pt x="25090" y="72420"/>
                </a:lnTo>
                <a:lnTo>
                  <a:pt x="25100" y="72380"/>
                </a:lnTo>
                <a:lnTo>
                  <a:pt x="25140" y="72360"/>
                </a:lnTo>
                <a:lnTo>
                  <a:pt x="25180" y="72300"/>
                </a:lnTo>
                <a:lnTo>
                  <a:pt x="25210" y="72270"/>
                </a:lnTo>
                <a:lnTo>
                  <a:pt x="25230" y="72280"/>
                </a:lnTo>
                <a:lnTo>
                  <a:pt x="25250" y="72250"/>
                </a:lnTo>
                <a:lnTo>
                  <a:pt x="25290" y="72230"/>
                </a:lnTo>
                <a:lnTo>
                  <a:pt x="25310" y="72270"/>
                </a:lnTo>
                <a:lnTo>
                  <a:pt x="25430" y="72230"/>
                </a:lnTo>
                <a:lnTo>
                  <a:pt x="25440" y="72170"/>
                </a:lnTo>
                <a:lnTo>
                  <a:pt x="25400" y="72140"/>
                </a:lnTo>
                <a:lnTo>
                  <a:pt x="25380" y="72170"/>
                </a:lnTo>
                <a:lnTo>
                  <a:pt x="25380" y="72110"/>
                </a:lnTo>
                <a:lnTo>
                  <a:pt x="25380" y="72050"/>
                </a:lnTo>
                <a:lnTo>
                  <a:pt x="25430" y="72020"/>
                </a:lnTo>
                <a:lnTo>
                  <a:pt x="25410" y="71990"/>
                </a:lnTo>
                <a:lnTo>
                  <a:pt x="25350" y="71940"/>
                </a:lnTo>
                <a:lnTo>
                  <a:pt x="25370" y="71890"/>
                </a:lnTo>
                <a:lnTo>
                  <a:pt x="25360" y="71810"/>
                </a:lnTo>
                <a:lnTo>
                  <a:pt x="25310" y="71790"/>
                </a:lnTo>
                <a:lnTo>
                  <a:pt x="25340" y="71720"/>
                </a:lnTo>
                <a:lnTo>
                  <a:pt x="25310" y="71700"/>
                </a:lnTo>
                <a:lnTo>
                  <a:pt x="25290" y="71690"/>
                </a:lnTo>
                <a:lnTo>
                  <a:pt x="25280" y="71670"/>
                </a:lnTo>
                <a:lnTo>
                  <a:pt x="25200" y="71640"/>
                </a:lnTo>
                <a:lnTo>
                  <a:pt x="25180" y="71620"/>
                </a:lnTo>
                <a:lnTo>
                  <a:pt x="25140" y="71590"/>
                </a:lnTo>
                <a:lnTo>
                  <a:pt x="25100" y="71540"/>
                </a:lnTo>
                <a:lnTo>
                  <a:pt x="25110" y="71490"/>
                </a:lnTo>
                <a:lnTo>
                  <a:pt x="25080" y="71410"/>
                </a:lnTo>
                <a:lnTo>
                  <a:pt x="25030" y="71390"/>
                </a:lnTo>
                <a:lnTo>
                  <a:pt x="24870" y="71270"/>
                </a:lnTo>
                <a:lnTo>
                  <a:pt x="24850" y="71240"/>
                </a:lnTo>
                <a:lnTo>
                  <a:pt x="24840" y="71220"/>
                </a:lnTo>
                <a:lnTo>
                  <a:pt x="24900" y="71210"/>
                </a:lnTo>
                <a:lnTo>
                  <a:pt x="24940" y="71210"/>
                </a:lnTo>
                <a:lnTo>
                  <a:pt x="24940" y="71170"/>
                </a:lnTo>
                <a:lnTo>
                  <a:pt x="24910" y="71110"/>
                </a:lnTo>
                <a:lnTo>
                  <a:pt x="24880" y="71020"/>
                </a:lnTo>
                <a:lnTo>
                  <a:pt x="24890" y="71020"/>
                </a:lnTo>
                <a:lnTo>
                  <a:pt x="24890" y="71000"/>
                </a:lnTo>
                <a:lnTo>
                  <a:pt x="24890" y="70930"/>
                </a:lnTo>
                <a:lnTo>
                  <a:pt x="24860" y="70890"/>
                </a:lnTo>
                <a:lnTo>
                  <a:pt x="24850" y="70760"/>
                </a:lnTo>
                <a:lnTo>
                  <a:pt x="24870" y="70700"/>
                </a:lnTo>
                <a:lnTo>
                  <a:pt x="24860" y="70650"/>
                </a:lnTo>
                <a:lnTo>
                  <a:pt x="24890" y="70560"/>
                </a:lnTo>
                <a:lnTo>
                  <a:pt x="24920" y="70520"/>
                </a:lnTo>
                <a:lnTo>
                  <a:pt x="24910" y="70460"/>
                </a:lnTo>
                <a:lnTo>
                  <a:pt x="24950" y="70470"/>
                </a:lnTo>
                <a:lnTo>
                  <a:pt x="24990" y="70430"/>
                </a:lnTo>
                <a:lnTo>
                  <a:pt x="25000" y="70370"/>
                </a:lnTo>
                <a:lnTo>
                  <a:pt x="25020" y="70340"/>
                </a:lnTo>
                <a:lnTo>
                  <a:pt x="25040" y="70310"/>
                </a:lnTo>
                <a:lnTo>
                  <a:pt x="25070" y="70320"/>
                </a:lnTo>
                <a:lnTo>
                  <a:pt x="25100" y="70310"/>
                </a:lnTo>
                <a:lnTo>
                  <a:pt x="25130" y="70280"/>
                </a:lnTo>
                <a:lnTo>
                  <a:pt x="25120" y="70260"/>
                </a:lnTo>
                <a:lnTo>
                  <a:pt x="25150" y="70260"/>
                </a:lnTo>
                <a:lnTo>
                  <a:pt x="25190" y="70270"/>
                </a:lnTo>
                <a:lnTo>
                  <a:pt x="25210" y="70240"/>
                </a:lnTo>
                <a:lnTo>
                  <a:pt x="25200" y="70140"/>
                </a:lnTo>
                <a:lnTo>
                  <a:pt x="25170" y="70110"/>
                </a:lnTo>
                <a:lnTo>
                  <a:pt x="25170" y="70070"/>
                </a:lnTo>
                <a:lnTo>
                  <a:pt x="25180" y="70050"/>
                </a:lnTo>
                <a:lnTo>
                  <a:pt x="25200" y="70020"/>
                </a:lnTo>
                <a:lnTo>
                  <a:pt x="25250" y="70030"/>
                </a:lnTo>
                <a:lnTo>
                  <a:pt x="25280" y="70000"/>
                </a:lnTo>
                <a:lnTo>
                  <a:pt x="25260" y="69960"/>
                </a:lnTo>
                <a:lnTo>
                  <a:pt x="25270" y="69940"/>
                </a:lnTo>
                <a:lnTo>
                  <a:pt x="25300" y="69910"/>
                </a:lnTo>
                <a:lnTo>
                  <a:pt x="25350" y="69930"/>
                </a:lnTo>
                <a:lnTo>
                  <a:pt x="25380" y="69920"/>
                </a:lnTo>
                <a:lnTo>
                  <a:pt x="25360" y="69880"/>
                </a:lnTo>
                <a:lnTo>
                  <a:pt x="25370" y="69840"/>
                </a:lnTo>
                <a:lnTo>
                  <a:pt x="25420" y="69850"/>
                </a:lnTo>
                <a:lnTo>
                  <a:pt x="25450" y="69780"/>
                </a:lnTo>
                <a:lnTo>
                  <a:pt x="25430" y="69730"/>
                </a:lnTo>
                <a:lnTo>
                  <a:pt x="25410" y="69650"/>
                </a:lnTo>
                <a:lnTo>
                  <a:pt x="25390" y="69590"/>
                </a:lnTo>
                <a:lnTo>
                  <a:pt x="25410" y="69580"/>
                </a:lnTo>
                <a:lnTo>
                  <a:pt x="25460" y="69580"/>
                </a:lnTo>
                <a:lnTo>
                  <a:pt x="25470" y="69590"/>
                </a:lnTo>
                <a:lnTo>
                  <a:pt x="25510" y="69600"/>
                </a:lnTo>
                <a:lnTo>
                  <a:pt x="25510" y="69590"/>
                </a:lnTo>
                <a:lnTo>
                  <a:pt x="25530" y="69560"/>
                </a:lnTo>
                <a:lnTo>
                  <a:pt x="25500" y="69510"/>
                </a:lnTo>
                <a:lnTo>
                  <a:pt x="25450" y="69470"/>
                </a:lnTo>
                <a:lnTo>
                  <a:pt x="25410" y="69460"/>
                </a:lnTo>
                <a:lnTo>
                  <a:pt x="25390" y="69440"/>
                </a:lnTo>
                <a:lnTo>
                  <a:pt x="25400" y="69400"/>
                </a:lnTo>
                <a:lnTo>
                  <a:pt x="25430" y="69330"/>
                </a:lnTo>
                <a:lnTo>
                  <a:pt x="25410" y="69320"/>
                </a:lnTo>
                <a:lnTo>
                  <a:pt x="25370" y="69240"/>
                </a:lnTo>
                <a:lnTo>
                  <a:pt x="25340" y="69220"/>
                </a:lnTo>
                <a:lnTo>
                  <a:pt x="25310" y="69190"/>
                </a:lnTo>
                <a:lnTo>
                  <a:pt x="25310" y="69150"/>
                </a:lnTo>
                <a:lnTo>
                  <a:pt x="25300" y="69100"/>
                </a:lnTo>
                <a:lnTo>
                  <a:pt x="25280" y="69070"/>
                </a:lnTo>
                <a:lnTo>
                  <a:pt x="25250" y="69070"/>
                </a:lnTo>
                <a:lnTo>
                  <a:pt x="25240" y="69070"/>
                </a:lnTo>
                <a:lnTo>
                  <a:pt x="25220" y="69070"/>
                </a:lnTo>
                <a:lnTo>
                  <a:pt x="25120" y="69130"/>
                </a:lnTo>
                <a:lnTo>
                  <a:pt x="25100" y="69110"/>
                </a:lnTo>
                <a:lnTo>
                  <a:pt x="25090" y="69100"/>
                </a:lnTo>
                <a:lnTo>
                  <a:pt x="25030" y="69050"/>
                </a:lnTo>
                <a:lnTo>
                  <a:pt x="24990" y="69030"/>
                </a:lnTo>
                <a:lnTo>
                  <a:pt x="24930" y="69060"/>
                </a:lnTo>
                <a:lnTo>
                  <a:pt x="24870" y="69050"/>
                </a:lnTo>
                <a:lnTo>
                  <a:pt x="24830" y="69080"/>
                </a:lnTo>
                <a:lnTo>
                  <a:pt x="24800" y="69160"/>
                </a:lnTo>
                <a:lnTo>
                  <a:pt x="24760" y="69190"/>
                </a:lnTo>
                <a:lnTo>
                  <a:pt x="24700" y="69200"/>
                </a:lnTo>
                <a:lnTo>
                  <a:pt x="24670" y="69220"/>
                </a:lnTo>
                <a:lnTo>
                  <a:pt x="24700" y="69240"/>
                </a:lnTo>
                <a:lnTo>
                  <a:pt x="24760" y="69280"/>
                </a:lnTo>
                <a:lnTo>
                  <a:pt x="24760" y="69310"/>
                </a:lnTo>
                <a:lnTo>
                  <a:pt x="24780" y="69340"/>
                </a:lnTo>
                <a:lnTo>
                  <a:pt x="24750" y="69420"/>
                </a:lnTo>
                <a:lnTo>
                  <a:pt x="24700" y="69440"/>
                </a:lnTo>
                <a:lnTo>
                  <a:pt x="24640" y="69470"/>
                </a:lnTo>
                <a:lnTo>
                  <a:pt x="24620" y="69490"/>
                </a:lnTo>
                <a:lnTo>
                  <a:pt x="24610" y="69590"/>
                </a:lnTo>
                <a:lnTo>
                  <a:pt x="24620" y="69590"/>
                </a:lnTo>
                <a:lnTo>
                  <a:pt x="24680" y="69580"/>
                </a:lnTo>
                <a:lnTo>
                  <a:pt x="24720" y="69560"/>
                </a:lnTo>
                <a:lnTo>
                  <a:pt x="24740" y="69550"/>
                </a:lnTo>
                <a:lnTo>
                  <a:pt x="24770" y="69570"/>
                </a:lnTo>
                <a:lnTo>
                  <a:pt x="24770" y="69590"/>
                </a:lnTo>
                <a:lnTo>
                  <a:pt x="24700" y="69630"/>
                </a:lnTo>
                <a:lnTo>
                  <a:pt x="24700" y="69660"/>
                </a:lnTo>
                <a:lnTo>
                  <a:pt x="24650" y="69700"/>
                </a:lnTo>
                <a:lnTo>
                  <a:pt x="24610" y="69740"/>
                </a:lnTo>
                <a:lnTo>
                  <a:pt x="24540" y="69740"/>
                </a:lnTo>
                <a:lnTo>
                  <a:pt x="24510" y="69750"/>
                </a:lnTo>
                <a:lnTo>
                  <a:pt x="24450" y="69770"/>
                </a:lnTo>
                <a:lnTo>
                  <a:pt x="24440" y="69760"/>
                </a:lnTo>
                <a:lnTo>
                  <a:pt x="24420" y="69720"/>
                </a:lnTo>
                <a:lnTo>
                  <a:pt x="24360" y="69680"/>
                </a:lnTo>
                <a:lnTo>
                  <a:pt x="24330" y="69650"/>
                </a:lnTo>
                <a:lnTo>
                  <a:pt x="24300" y="69620"/>
                </a:lnTo>
                <a:lnTo>
                  <a:pt x="24290" y="69620"/>
                </a:lnTo>
                <a:lnTo>
                  <a:pt x="24270" y="69620"/>
                </a:lnTo>
                <a:lnTo>
                  <a:pt x="24270" y="69640"/>
                </a:lnTo>
                <a:lnTo>
                  <a:pt x="24250" y="69660"/>
                </a:lnTo>
                <a:lnTo>
                  <a:pt x="24200" y="69690"/>
                </a:lnTo>
                <a:lnTo>
                  <a:pt x="24130" y="69710"/>
                </a:lnTo>
                <a:lnTo>
                  <a:pt x="24120" y="69710"/>
                </a:lnTo>
                <a:lnTo>
                  <a:pt x="24080" y="69690"/>
                </a:lnTo>
                <a:lnTo>
                  <a:pt x="24050" y="69700"/>
                </a:lnTo>
                <a:lnTo>
                  <a:pt x="24050" y="69670"/>
                </a:lnTo>
                <a:lnTo>
                  <a:pt x="24020" y="69670"/>
                </a:lnTo>
                <a:lnTo>
                  <a:pt x="24010" y="69670"/>
                </a:lnTo>
                <a:lnTo>
                  <a:pt x="24000" y="69580"/>
                </a:lnTo>
                <a:lnTo>
                  <a:pt x="23990" y="69570"/>
                </a:lnTo>
                <a:lnTo>
                  <a:pt x="23980" y="69540"/>
                </a:lnTo>
                <a:lnTo>
                  <a:pt x="23950" y="69530"/>
                </a:lnTo>
                <a:lnTo>
                  <a:pt x="23880" y="69540"/>
                </a:lnTo>
                <a:lnTo>
                  <a:pt x="23870" y="69530"/>
                </a:lnTo>
                <a:lnTo>
                  <a:pt x="23850" y="69500"/>
                </a:lnTo>
                <a:lnTo>
                  <a:pt x="23870" y="69470"/>
                </a:lnTo>
                <a:lnTo>
                  <a:pt x="23860" y="69420"/>
                </a:lnTo>
                <a:lnTo>
                  <a:pt x="23830" y="69390"/>
                </a:lnTo>
                <a:lnTo>
                  <a:pt x="23790" y="69380"/>
                </a:lnTo>
                <a:lnTo>
                  <a:pt x="23800" y="69350"/>
                </a:lnTo>
                <a:lnTo>
                  <a:pt x="23840" y="69300"/>
                </a:lnTo>
                <a:lnTo>
                  <a:pt x="23850" y="69280"/>
                </a:lnTo>
                <a:lnTo>
                  <a:pt x="23830" y="69270"/>
                </a:lnTo>
                <a:lnTo>
                  <a:pt x="23810" y="69270"/>
                </a:lnTo>
                <a:lnTo>
                  <a:pt x="23800" y="69270"/>
                </a:lnTo>
                <a:lnTo>
                  <a:pt x="23790" y="69280"/>
                </a:lnTo>
                <a:lnTo>
                  <a:pt x="23800" y="69310"/>
                </a:lnTo>
                <a:lnTo>
                  <a:pt x="23770" y="69330"/>
                </a:lnTo>
                <a:lnTo>
                  <a:pt x="23740" y="69360"/>
                </a:lnTo>
                <a:lnTo>
                  <a:pt x="23670" y="69370"/>
                </a:lnTo>
                <a:lnTo>
                  <a:pt x="23650" y="69360"/>
                </a:lnTo>
                <a:lnTo>
                  <a:pt x="23630" y="69350"/>
                </a:lnTo>
                <a:lnTo>
                  <a:pt x="23660" y="69320"/>
                </a:lnTo>
                <a:lnTo>
                  <a:pt x="23640" y="69280"/>
                </a:lnTo>
                <a:lnTo>
                  <a:pt x="23610" y="69270"/>
                </a:lnTo>
                <a:lnTo>
                  <a:pt x="23590" y="69230"/>
                </a:lnTo>
                <a:lnTo>
                  <a:pt x="23590" y="69170"/>
                </a:lnTo>
                <a:lnTo>
                  <a:pt x="23560" y="69150"/>
                </a:lnTo>
                <a:lnTo>
                  <a:pt x="23540" y="69170"/>
                </a:lnTo>
                <a:lnTo>
                  <a:pt x="23530" y="69180"/>
                </a:lnTo>
                <a:lnTo>
                  <a:pt x="23490" y="69160"/>
                </a:lnTo>
                <a:lnTo>
                  <a:pt x="23430" y="69130"/>
                </a:lnTo>
                <a:lnTo>
                  <a:pt x="23390" y="69100"/>
                </a:lnTo>
                <a:lnTo>
                  <a:pt x="23380" y="69000"/>
                </a:lnTo>
                <a:lnTo>
                  <a:pt x="23360" y="69010"/>
                </a:lnTo>
                <a:lnTo>
                  <a:pt x="23320" y="68990"/>
                </a:lnTo>
                <a:lnTo>
                  <a:pt x="23290" y="69000"/>
                </a:lnTo>
                <a:lnTo>
                  <a:pt x="23300" y="69010"/>
                </a:lnTo>
                <a:lnTo>
                  <a:pt x="23310" y="69040"/>
                </a:lnTo>
                <a:lnTo>
                  <a:pt x="23280" y="69020"/>
                </a:lnTo>
                <a:lnTo>
                  <a:pt x="23270" y="69020"/>
                </a:lnTo>
                <a:lnTo>
                  <a:pt x="23250" y="69020"/>
                </a:lnTo>
                <a:lnTo>
                  <a:pt x="23210" y="68950"/>
                </a:lnTo>
                <a:lnTo>
                  <a:pt x="23190" y="68940"/>
                </a:lnTo>
                <a:lnTo>
                  <a:pt x="23200" y="68870"/>
                </a:lnTo>
                <a:lnTo>
                  <a:pt x="23180" y="68850"/>
                </a:lnTo>
                <a:lnTo>
                  <a:pt x="23170" y="68820"/>
                </a:lnTo>
                <a:lnTo>
                  <a:pt x="23170" y="68810"/>
                </a:lnTo>
                <a:lnTo>
                  <a:pt x="23170" y="68800"/>
                </a:lnTo>
                <a:lnTo>
                  <a:pt x="23210" y="68800"/>
                </a:lnTo>
                <a:lnTo>
                  <a:pt x="23230" y="68810"/>
                </a:lnTo>
                <a:lnTo>
                  <a:pt x="23260" y="68790"/>
                </a:lnTo>
                <a:lnTo>
                  <a:pt x="23330" y="68710"/>
                </a:lnTo>
                <a:lnTo>
                  <a:pt x="23270" y="68660"/>
                </a:lnTo>
                <a:lnTo>
                  <a:pt x="23270" y="68640"/>
                </a:lnTo>
                <a:lnTo>
                  <a:pt x="23280" y="68630"/>
                </a:lnTo>
                <a:lnTo>
                  <a:pt x="23280" y="68620"/>
                </a:lnTo>
                <a:lnTo>
                  <a:pt x="23300" y="68620"/>
                </a:lnTo>
                <a:lnTo>
                  <a:pt x="23330" y="68620"/>
                </a:lnTo>
                <a:lnTo>
                  <a:pt x="23350" y="68610"/>
                </a:lnTo>
                <a:lnTo>
                  <a:pt x="23390" y="68570"/>
                </a:lnTo>
                <a:lnTo>
                  <a:pt x="23390" y="68560"/>
                </a:lnTo>
                <a:lnTo>
                  <a:pt x="23400" y="68560"/>
                </a:lnTo>
                <a:lnTo>
                  <a:pt x="23430" y="68570"/>
                </a:lnTo>
                <a:lnTo>
                  <a:pt x="23440" y="68550"/>
                </a:lnTo>
                <a:lnTo>
                  <a:pt x="23440" y="68540"/>
                </a:lnTo>
                <a:lnTo>
                  <a:pt x="23400" y="68430"/>
                </a:lnTo>
                <a:lnTo>
                  <a:pt x="23400" y="68380"/>
                </a:lnTo>
                <a:lnTo>
                  <a:pt x="23400" y="68300"/>
                </a:lnTo>
                <a:lnTo>
                  <a:pt x="23390" y="68270"/>
                </a:lnTo>
                <a:lnTo>
                  <a:pt x="23360" y="68210"/>
                </a:lnTo>
                <a:lnTo>
                  <a:pt x="23380" y="68180"/>
                </a:lnTo>
                <a:lnTo>
                  <a:pt x="23390" y="68170"/>
                </a:lnTo>
                <a:lnTo>
                  <a:pt x="23410" y="68160"/>
                </a:lnTo>
                <a:lnTo>
                  <a:pt x="23520" y="68180"/>
                </a:lnTo>
                <a:lnTo>
                  <a:pt x="23570" y="68190"/>
                </a:lnTo>
                <a:lnTo>
                  <a:pt x="23630" y="68230"/>
                </a:lnTo>
                <a:lnTo>
                  <a:pt x="23660" y="68270"/>
                </a:lnTo>
                <a:lnTo>
                  <a:pt x="23670" y="68270"/>
                </a:lnTo>
                <a:lnTo>
                  <a:pt x="23690" y="68270"/>
                </a:lnTo>
                <a:lnTo>
                  <a:pt x="23700" y="68260"/>
                </a:lnTo>
                <a:lnTo>
                  <a:pt x="23730" y="68230"/>
                </a:lnTo>
                <a:lnTo>
                  <a:pt x="23770" y="68220"/>
                </a:lnTo>
                <a:lnTo>
                  <a:pt x="23800" y="68210"/>
                </a:lnTo>
                <a:lnTo>
                  <a:pt x="23780" y="68180"/>
                </a:lnTo>
                <a:lnTo>
                  <a:pt x="23770" y="68070"/>
                </a:lnTo>
                <a:lnTo>
                  <a:pt x="23760" y="68040"/>
                </a:lnTo>
                <a:lnTo>
                  <a:pt x="23730" y="67970"/>
                </a:lnTo>
                <a:lnTo>
                  <a:pt x="23760" y="67860"/>
                </a:lnTo>
                <a:lnTo>
                  <a:pt x="23760" y="67840"/>
                </a:lnTo>
                <a:lnTo>
                  <a:pt x="23760" y="67780"/>
                </a:lnTo>
                <a:lnTo>
                  <a:pt x="23750" y="67730"/>
                </a:lnTo>
                <a:lnTo>
                  <a:pt x="23760" y="67670"/>
                </a:lnTo>
                <a:lnTo>
                  <a:pt x="23750" y="67650"/>
                </a:lnTo>
                <a:lnTo>
                  <a:pt x="23680" y="67650"/>
                </a:lnTo>
                <a:lnTo>
                  <a:pt x="23620" y="67590"/>
                </a:lnTo>
                <a:lnTo>
                  <a:pt x="23630" y="67530"/>
                </a:lnTo>
                <a:lnTo>
                  <a:pt x="23600" y="67480"/>
                </a:lnTo>
                <a:lnTo>
                  <a:pt x="23540" y="67430"/>
                </a:lnTo>
                <a:lnTo>
                  <a:pt x="23550" y="67390"/>
                </a:lnTo>
                <a:lnTo>
                  <a:pt x="23560" y="67310"/>
                </a:lnTo>
                <a:lnTo>
                  <a:pt x="23530" y="67290"/>
                </a:lnTo>
                <a:lnTo>
                  <a:pt x="23480" y="67290"/>
                </a:lnTo>
                <a:lnTo>
                  <a:pt x="23430" y="67290"/>
                </a:lnTo>
                <a:lnTo>
                  <a:pt x="23410" y="67280"/>
                </a:lnTo>
                <a:lnTo>
                  <a:pt x="23400" y="67270"/>
                </a:lnTo>
                <a:lnTo>
                  <a:pt x="23420" y="67240"/>
                </a:lnTo>
                <a:lnTo>
                  <a:pt x="23430" y="67230"/>
                </a:lnTo>
                <a:lnTo>
                  <a:pt x="23430" y="67220"/>
                </a:lnTo>
                <a:lnTo>
                  <a:pt x="23490" y="67180"/>
                </a:lnTo>
                <a:lnTo>
                  <a:pt x="23520" y="67150"/>
                </a:lnTo>
                <a:lnTo>
                  <a:pt x="23940" y="67180"/>
                </a:lnTo>
                <a:lnTo>
                  <a:pt x="24120" y="67090"/>
                </a:lnTo>
                <a:lnTo>
                  <a:pt x="24340" y="67030"/>
                </a:lnTo>
                <a:lnTo>
                  <a:pt x="24520" y="66770"/>
                </a:lnTo>
                <a:lnTo>
                  <a:pt x="24670" y="66530"/>
                </a:lnTo>
                <a:lnTo>
                  <a:pt x="24780" y="66460"/>
                </a:lnTo>
                <a:lnTo>
                  <a:pt x="24890" y="66530"/>
                </a:lnTo>
                <a:lnTo>
                  <a:pt x="25010" y="66650"/>
                </a:lnTo>
                <a:lnTo>
                  <a:pt x="25170" y="66960"/>
                </a:lnTo>
                <a:lnTo>
                  <a:pt x="25320" y="67100"/>
                </a:lnTo>
                <a:lnTo>
                  <a:pt x="25480" y="67120"/>
                </a:lnTo>
                <a:lnTo>
                  <a:pt x="25730" y="67070"/>
                </a:lnTo>
                <a:lnTo>
                  <a:pt x="26130" y="67020"/>
                </a:lnTo>
                <a:lnTo>
                  <a:pt x="26430" y="67080"/>
                </a:lnTo>
                <a:lnTo>
                  <a:pt x="26670" y="67040"/>
                </a:lnTo>
                <a:lnTo>
                  <a:pt x="27030" y="66990"/>
                </a:lnTo>
                <a:lnTo>
                  <a:pt x="27200" y="66880"/>
                </a:lnTo>
                <a:lnTo>
                  <a:pt x="27180" y="66780"/>
                </a:lnTo>
                <a:lnTo>
                  <a:pt x="27110" y="66690"/>
                </a:lnTo>
                <a:lnTo>
                  <a:pt x="27040" y="66340"/>
                </a:lnTo>
                <a:lnTo>
                  <a:pt x="27080" y="66210"/>
                </a:lnTo>
                <a:lnTo>
                  <a:pt x="27100" y="66040"/>
                </a:lnTo>
                <a:lnTo>
                  <a:pt x="27020" y="65950"/>
                </a:lnTo>
                <a:lnTo>
                  <a:pt x="26620" y="65850"/>
                </a:lnTo>
                <a:lnTo>
                  <a:pt x="26270" y="65510"/>
                </a:lnTo>
                <a:lnTo>
                  <a:pt x="25930" y="65260"/>
                </a:lnTo>
                <a:lnTo>
                  <a:pt x="25330" y="64940"/>
                </a:lnTo>
                <a:lnTo>
                  <a:pt x="25250" y="64640"/>
                </a:lnTo>
                <a:lnTo>
                  <a:pt x="25280" y="64320"/>
                </a:lnTo>
                <a:lnTo>
                  <a:pt x="25310" y="63820"/>
                </a:lnTo>
                <a:lnTo>
                  <a:pt x="25210" y="63450"/>
                </a:lnTo>
                <a:lnTo>
                  <a:pt x="25130" y="63330"/>
                </a:lnTo>
                <a:lnTo>
                  <a:pt x="24780" y="63250"/>
                </a:lnTo>
                <a:lnTo>
                  <a:pt x="24190" y="63220"/>
                </a:lnTo>
                <a:lnTo>
                  <a:pt x="23930" y="63070"/>
                </a:lnTo>
                <a:lnTo>
                  <a:pt x="23580" y="62300"/>
                </a:lnTo>
                <a:lnTo>
                  <a:pt x="23540" y="61850"/>
                </a:lnTo>
                <a:lnTo>
                  <a:pt x="23490" y="61720"/>
                </a:lnTo>
                <a:lnTo>
                  <a:pt x="23340" y="61550"/>
                </a:lnTo>
                <a:lnTo>
                  <a:pt x="23240" y="61440"/>
                </a:lnTo>
                <a:lnTo>
                  <a:pt x="22470" y="61050"/>
                </a:lnTo>
                <a:lnTo>
                  <a:pt x="22310" y="60860"/>
                </a:lnTo>
                <a:lnTo>
                  <a:pt x="22070" y="60680"/>
                </a:lnTo>
                <a:lnTo>
                  <a:pt x="22010" y="60630"/>
                </a:lnTo>
                <a:lnTo>
                  <a:pt x="21740" y="60410"/>
                </a:lnTo>
                <a:lnTo>
                  <a:pt x="21670" y="60280"/>
                </a:lnTo>
                <a:lnTo>
                  <a:pt x="21670" y="60270"/>
                </a:lnTo>
                <a:lnTo>
                  <a:pt x="21660" y="60260"/>
                </a:lnTo>
                <a:lnTo>
                  <a:pt x="21760" y="60260"/>
                </a:lnTo>
                <a:lnTo>
                  <a:pt x="21860" y="60260"/>
                </a:lnTo>
                <a:lnTo>
                  <a:pt x="22180" y="60260"/>
                </a:lnTo>
                <a:lnTo>
                  <a:pt x="22410" y="60260"/>
                </a:lnTo>
                <a:lnTo>
                  <a:pt x="22400" y="60270"/>
                </a:lnTo>
                <a:lnTo>
                  <a:pt x="22390" y="60270"/>
                </a:lnTo>
                <a:lnTo>
                  <a:pt x="22900" y="60270"/>
                </a:lnTo>
                <a:lnTo>
                  <a:pt x="23280" y="60270"/>
                </a:lnTo>
                <a:lnTo>
                  <a:pt x="23680" y="60270"/>
                </a:lnTo>
                <a:lnTo>
                  <a:pt x="24130" y="60270"/>
                </a:lnTo>
                <a:lnTo>
                  <a:pt x="24600" y="60270"/>
                </a:lnTo>
                <a:lnTo>
                  <a:pt x="25330" y="60270"/>
                </a:lnTo>
                <a:lnTo>
                  <a:pt x="26120" y="60270"/>
                </a:lnTo>
                <a:lnTo>
                  <a:pt x="26960" y="60270"/>
                </a:lnTo>
                <a:lnTo>
                  <a:pt x="27830" y="60270"/>
                </a:lnTo>
                <a:lnTo>
                  <a:pt x="28730" y="60270"/>
                </a:lnTo>
                <a:lnTo>
                  <a:pt x="29650" y="60270"/>
                </a:lnTo>
                <a:lnTo>
                  <a:pt x="30590" y="60270"/>
                </a:lnTo>
                <a:lnTo>
                  <a:pt x="31540" y="60270"/>
                </a:lnTo>
                <a:lnTo>
                  <a:pt x="32480" y="60270"/>
                </a:lnTo>
                <a:lnTo>
                  <a:pt x="33420" y="60270"/>
                </a:lnTo>
                <a:lnTo>
                  <a:pt x="34340" y="60270"/>
                </a:lnTo>
                <a:lnTo>
                  <a:pt x="35240" y="60270"/>
                </a:lnTo>
                <a:lnTo>
                  <a:pt x="36110" y="60270"/>
                </a:lnTo>
                <a:lnTo>
                  <a:pt x="36950" y="60270"/>
                </a:lnTo>
                <a:lnTo>
                  <a:pt x="37190" y="60270"/>
                </a:lnTo>
                <a:lnTo>
                  <a:pt x="37250" y="60270"/>
                </a:lnTo>
                <a:lnTo>
                  <a:pt x="37250" y="60280"/>
                </a:lnTo>
                <a:lnTo>
                  <a:pt x="37100" y="60970"/>
                </a:lnTo>
                <a:lnTo>
                  <a:pt x="36720" y="62160"/>
                </a:lnTo>
                <a:lnTo>
                  <a:pt x="36560" y="62450"/>
                </a:lnTo>
                <a:lnTo>
                  <a:pt x="36040" y="63130"/>
                </a:lnTo>
                <a:lnTo>
                  <a:pt x="35950" y="63440"/>
                </a:lnTo>
                <a:lnTo>
                  <a:pt x="36280" y="64000"/>
                </a:lnTo>
                <a:lnTo>
                  <a:pt x="36550" y="64370"/>
                </a:lnTo>
                <a:lnTo>
                  <a:pt x="36740" y="65050"/>
                </a:lnTo>
                <a:lnTo>
                  <a:pt x="36860" y="65390"/>
                </a:lnTo>
                <a:lnTo>
                  <a:pt x="36850" y="65760"/>
                </a:lnTo>
                <a:lnTo>
                  <a:pt x="36710" y="65960"/>
                </a:lnTo>
                <a:lnTo>
                  <a:pt x="36590" y="66170"/>
                </a:lnTo>
                <a:lnTo>
                  <a:pt x="36430" y="66280"/>
                </a:lnTo>
                <a:lnTo>
                  <a:pt x="35750" y="66080"/>
                </a:lnTo>
                <a:lnTo>
                  <a:pt x="35550" y="66140"/>
                </a:lnTo>
                <a:lnTo>
                  <a:pt x="35440" y="66410"/>
                </a:lnTo>
                <a:lnTo>
                  <a:pt x="35010" y="66980"/>
                </a:lnTo>
                <a:lnTo>
                  <a:pt x="34810" y="67310"/>
                </a:lnTo>
                <a:lnTo>
                  <a:pt x="33990" y="68830"/>
                </a:lnTo>
                <a:lnTo>
                  <a:pt x="33800" y="69810"/>
                </a:lnTo>
                <a:lnTo>
                  <a:pt x="33990" y="70240"/>
                </a:lnTo>
                <a:lnTo>
                  <a:pt x="34320" y="70570"/>
                </a:lnTo>
                <a:lnTo>
                  <a:pt x="34200" y="70930"/>
                </a:lnTo>
                <a:lnTo>
                  <a:pt x="34680" y="71510"/>
                </a:lnTo>
                <a:lnTo>
                  <a:pt x="34740" y="71680"/>
                </a:lnTo>
                <a:lnTo>
                  <a:pt x="34770" y="71830"/>
                </a:lnTo>
                <a:lnTo>
                  <a:pt x="34610" y="72010"/>
                </a:lnTo>
                <a:lnTo>
                  <a:pt x="34420" y="72210"/>
                </a:lnTo>
                <a:lnTo>
                  <a:pt x="34340" y="72500"/>
                </a:lnTo>
                <a:lnTo>
                  <a:pt x="34330" y="72510"/>
                </a:lnTo>
                <a:lnTo>
                  <a:pt x="34300" y="72510"/>
                </a:lnTo>
                <a:lnTo>
                  <a:pt x="34290" y="72510"/>
                </a:lnTo>
                <a:lnTo>
                  <a:pt x="34220" y="72490"/>
                </a:lnTo>
                <a:lnTo>
                  <a:pt x="34170" y="72480"/>
                </a:lnTo>
                <a:lnTo>
                  <a:pt x="34120" y="72450"/>
                </a:lnTo>
                <a:lnTo>
                  <a:pt x="34050" y="72450"/>
                </a:lnTo>
                <a:lnTo>
                  <a:pt x="33970" y="72480"/>
                </a:lnTo>
                <a:lnTo>
                  <a:pt x="33850" y="72530"/>
                </a:lnTo>
                <a:lnTo>
                  <a:pt x="33840" y="72540"/>
                </a:lnTo>
                <a:lnTo>
                  <a:pt x="33810" y="72550"/>
                </a:lnTo>
                <a:lnTo>
                  <a:pt x="33720" y="72630"/>
                </a:lnTo>
                <a:lnTo>
                  <a:pt x="33680" y="72640"/>
                </a:lnTo>
                <a:lnTo>
                  <a:pt x="33640" y="72680"/>
                </a:lnTo>
                <a:lnTo>
                  <a:pt x="33620" y="72680"/>
                </a:lnTo>
                <a:lnTo>
                  <a:pt x="33590" y="72720"/>
                </a:lnTo>
                <a:lnTo>
                  <a:pt x="33540" y="72790"/>
                </a:lnTo>
                <a:lnTo>
                  <a:pt x="33510" y="72880"/>
                </a:lnTo>
                <a:lnTo>
                  <a:pt x="33490" y="72910"/>
                </a:lnTo>
                <a:lnTo>
                  <a:pt x="33440" y="72990"/>
                </a:lnTo>
                <a:lnTo>
                  <a:pt x="33420" y="73010"/>
                </a:lnTo>
                <a:lnTo>
                  <a:pt x="33370" y="73050"/>
                </a:lnTo>
                <a:lnTo>
                  <a:pt x="33350" y="73060"/>
                </a:lnTo>
                <a:lnTo>
                  <a:pt x="33300" y="73120"/>
                </a:lnTo>
                <a:lnTo>
                  <a:pt x="33260" y="73140"/>
                </a:lnTo>
                <a:lnTo>
                  <a:pt x="33210" y="73140"/>
                </a:lnTo>
                <a:lnTo>
                  <a:pt x="33190" y="73140"/>
                </a:lnTo>
                <a:lnTo>
                  <a:pt x="33160" y="73160"/>
                </a:lnTo>
                <a:lnTo>
                  <a:pt x="33230" y="73290"/>
                </a:lnTo>
                <a:lnTo>
                  <a:pt x="33280" y="73470"/>
                </a:lnTo>
                <a:lnTo>
                  <a:pt x="33330" y="73660"/>
                </a:lnTo>
                <a:lnTo>
                  <a:pt x="33170" y="73980"/>
                </a:lnTo>
                <a:lnTo>
                  <a:pt x="33060" y="74190"/>
                </a:lnTo>
                <a:lnTo>
                  <a:pt x="32990" y="74400"/>
                </a:lnTo>
                <a:lnTo>
                  <a:pt x="33070" y="74490"/>
                </a:lnTo>
                <a:lnTo>
                  <a:pt x="33240" y="74690"/>
                </a:lnTo>
                <a:lnTo>
                  <a:pt x="33220" y="74830"/>
                </a:lnTo>
                <a:lnTo>
                  <a:pt x="33240" y="75140"/>
                </a:lnTo>
                <a:lnTo>
                  <a:pt x="33280" y="75140"/>
                </a:lnTo>
                <a:lnTo>
                  <a:pt x="33560" y="75200"/>
                </a:lnTo>
                <a:lnTo>
                  <a:pt x="33920" y="75350"/>
                </a:lnTo>
                <a:lnTo>
                  <a:pt x="34030" y="75400"/>
                </a:lnTo>
                <a:lnTo>
                  <a:pt x="34060" y="75630"/>
                </a:lnTo>
                <a:lnTo>
                  <a:pt x="34170" y="75530"/>
                </a:lnTo>
                <a:lnTo>
                  <a:pt x="34260" y="75470"/>
                </a:lnTo>
                <a:lnTo>
                  <a:pt x="34320" y="75520"/>
                </a:lnTo>
                <a:lnTo>
                  <a:pt x="34500" y="75480"/>
                </a:lnTo>
                <a:lnTo>
                  <a:pt x="34590" y="75690"/>
                </a:lnTo>
                <a:lnTo>
                  <a:pt x="35110" y="75620"/>
                </a:lnTo>
                <a:lnTo>
                  <a:pt x="35510" y="75570"/>
                </a:lnTo>
                <a:lnTo>
                  <a:pt x="35830" y="75590"/>
                </a:lnTo>
                <a:lnTo>
                  <a:pt x="36190" y="76210"/>
                </a:lnTo>
                <a:lnTo>
                  <a:pt x="36200" y="76210"/>
                </a:lnTo>
                <a:lnTo>
                  <a:pt x="36230" y="76150"/>
                </a:lnTo>
                <a:lnTo>
                  <a:pt x="36250" y="76120"/>
                </a:lnTo>
                <a:lnTo>
                  <a:pt x="36250" y="76110"/>
                </a:lnTo>
                <a:lnTo>
                  <a:pt x="36270" y="76070"/>
                </a:lnTo>
                <a:lnTo>
                  <a:pt x="36320" y="76040"/>
                </a:lnTo>
                <a:lnTo>
                  <a:pt x="36380" y="76020"/>
                </a:lnTo>
                <a:lnTo>
                  <a:pt x="36430" y="76010"/>
                </a:lnTo>
                <a:lnTo>
                  <a:pt x="36450" y="76020"/>
                </a:lnTo>
                <a:lnTo>
                  <a:pt x="36500" y="76070"/>
                </a:lnTo>
                <a:lnTo>
                  <a:pt x="36550" y="76080"/>
                </a:lnTo>
                <a:lnTo>
                  <a:pt x="36600" y="76080"/>
                </a:lnTo>
                <a:lnTo>
                  <a:pt x="36630" y="76060"/>
                </a:lnTo>
                <a:lnTo>
                  <a:pt x="36630" y="76070"/>
                </a:lnTo>
                <a:lnTo>
                  <a:pt x="36640" y="76080"/>
                </a:lnTo>
                <a:lnTo>
                  <a:pt x="36650" y="76100"/>
                </a:lnTo>
                <a:lnTo>
                  <a:pt x="36660" y="76140"/>
                </a:lnTo>
                <a:lnTo>
                  <a:pt x="36670" y="76130"/>
                </a:lnTo>
                <a:lnTo>
                  <a:pt x="36680" y="76130"/>
                </a:lnTo>
                <a:lnTo>
                  <a:pt x="36700" y="76150"/>
                </a:lnTo>
                <a:lnTo>
                  <a:pt x="36680" y="76170"/>
                </a:lnTo>
                <a:lnTo>
                  <a:pt x="36660" y="76200"/>
                </a:lnTo>
                <a:lnTo>
                  <a:pt x="36680" y="76250"/>
                </a:lnTo>
                <a:lnTo>
                  <a:pt x="36640" y="76340"/>
                </a:lnTo>
                <a:lnTo>
                  <a:pt x="36660" y="76380"/>
                </a:lnTo>
                <a:lnTo>
                  <a:pt x="36740" y="76500"/>
                </a:lnTo>
                <a:lnTo>
                  <a:pt x="36780" y="76560"/>
                </a:lnTo>
                <a:lnTo>
                  <a:pt x="36780" y="76660"/>
                </a:lnTo>
                <a:lnTo>
                  <a:pt x="36780" y="76690"/>
                </a:lnTo>
                <a:lnTo>
                  <a:pt x="36790" y="76720"/>
                </a:lnTo>
                <a:lnTo>
                  <a:pt x="36820" y="76720"/>
                </a:lnTo>
                <a:lnTo>
                  <a:pt x="36840" y="76700"/>
                </a:lnTo>
                <a:lnTo>
                  <a:pt x="36850" y="76710"/>
                </a:lnTo>
                <a:lnTo>
                  <a:pt x="36850" y="76740"/>
                </a:lnTo>
                <a:lnTo>
                  <a:pt x="36840" y="76760"/>
                </a:lnTo>
                <a:lnTo>
                  <a:pt x="36830" y="76790"/>
                </a:lnTo>
                <a:lnTo>
                  <a:pt x="36840" y="76800"/>
                </a:lnTo>
                <a:lnTo>
                  <a:pt x="36860" y="76810"/>
                </a:lnTo>
                <a:lnTo>
                  <a:pt x="36920" y="76810"/>
                </a:lnTo>
                <a:lnTo>
                  <a:pt x="36950" y="76820"/>
                </a:lnTo>
                <a:lnTo>
                  <a:pt x="37000" y="76870"/>
                </a:lnTo>
                <a:lnTo>
                  <a:pt x="37040" y="76950"/>
                </a:lnTo>
                <a:lnTo>
                  <a:pt x="37100" y="76910"/>
                </a:lnTo>
                <a:lnTo>
                  <a:pt x="37140" y="76880"/>
                </a:lnTo>
                <a:lnTo>
                  <a:pt x="37220" y="76880"/>
                </a:lnTo>
                <a:lnTo>
                  <a:pt x="37250" y="76840"/>
                </a:lnTo>
                <a:lnTo>
                  <a:pt x="37320" y="76850"/>
                </a:lnTo>
                <a:lnTo>
                  <a:pt x="37380" y="76880"/>
                </a:lnTo>
                <a:lnTo>
                  <a:pt x="37410" y="76900"/>
                </a:lnTo>
                <a:lnTo>
                  <a:pt x="37420" y="76960"/>
                </a:lnTo>
                <a:lnTo>
                  <a:pt x="37480" y="76980"/>
                </a:lnTo>
                <a:lnTo>
                  <a:pt x="37530" y="77020"/>
                </a:lnTo>
                <a:lnTo>
                  <a:pt x="37530" y="77030"/>
                </a:lnTo>
                <a:lnTo>
                  <a:pt x="37540" y="77100"/>
                </a:lnTo>
                <a:lnTo>
                  <a:pt x="37590" y="77120"/>
                </a:lnTo>
                <a:lnTo>
                  <a:pt x="37610" y="77170"/>
                </a:lnTo>
                <a:lnTo>
                  <a:pt x="37580" y="77220"/>
                </a:lnTo>
                <a:lnTo>
                  <a:pt x="37590" y="77280"/>
                </a:lnTo>
                <a:lnTo>
                  <a:pt x="37560" y="77330"/>
                </a:lnTo>
                <a:lnTo>
                  <a:pt x="37530" y="77320"/>
                </a:lnTo>
                <a:lnTo>
                  <a:pt x="37490" y="77300"/>
                </a:lnTo>
                <a:lnTo>
                  <a:pt x="37460" y="77270"/>
                </a:lnTo>
                <a:lnTo>
                  <a:pt x="37440" y="77290"/>
                </a:lnTo>
                <a:lnTo>
                  <a:pt x="37450" y="77310"/>
                </a:lnTo>
                <a:lnTo>
                  <a:pt x="37490" y="77390"/>
                </a:lnTo>
                <a:lnTo>
                  <a:pt x="37480" y="77430"/>
                </a:lnTo>
                <a:lnTo>
                  <a:pt x="37470" y="77450"/>
                </a:lnTo>
                <a:lnTo>
                  <a:pt x="37480" y="77470"/>
                </a:lnTo>
                <a:lnTo>
                  <a:pt x="37490" y="77480"/>
                </a:lnTo>
                <a:lnTo>
                  <a:pt x="37510" y="77480"/>
                </a:lnTo>
                <a:lnTo>
                  <a:pt x="37590" y="77590"/>
                </a:lnTo>
                <a:lnTo>
                  <a:pt x="37660" y="77660"/>
                </a:lnTo>
                <a:lnTo>
                  <a:pt x="37660" y="77700"/>
                </a:lnTo>
                <a:lnTo>
                  <a:pt x="37650" y="77740"/>
                </a:lnTo>
                <a:lnTo>
                  <a:pt x="37600" y="77750"/>
                </a:lnTo>
                <a:lnTo>
                  <a:pt x="37520" y="77750"/>
                </a:lnTo>
                <a:lnTo>
                  <a:pt x="37490" y="77770"/>
                </a:lnTo>
                <a:lnTo>
                  <a:pt x="37500" y="77840"/>
                </a:lnTo>
                <a:lnTo>
                  <a:pt x="37480" y="77890"/>
                </a:lnTo>
                <a:lnTo>
                  <a:pt x="37530" y="77870"/>
                </a:lnTo>
                <a:lnTo>
                  <a:pt x="37570" y="77880"/>
                </a:lnTo>
                <a:lnTo>
                  <a:pt x="37620" y="77850"/>
                </a:lnTo>
                <a:lnTo>
                  <a:pt x="37660" y="77840"/>
                </a:lnTo>
                <a:lnTo>
                  <a:pt x="37700" y="77850"/>
                </a:lnTo>
                <a:lnTo>
                  <a:pt x="37750" y="77840"/>
                </a:lnTo>
                <a:lnTo>
                  <a:pt x="37850" y="77840"/>
                </a:lnTo>
                <a:lnTo>
                  <a:pt x="37920" y="77870"/>
                </a:lnTo>
                <a:lnTo>
                  <a:pt x="38020" y="77870"/>
                </a:lnTo>
                <a:lnTo>
                  <a:pt x="38080" y="77920"/>
                </a:lnTo>
                <a:lnTo>
                  <a:pt x="38120" y="77950"/>
                </a:lnTo>
                <a:lnTo>
                  <a:pt x="38120" y="78020"/>
                </a:lnTo>
                <a:lnTo>
                  <a:pt x="38160" y="78050"/>
                </a:lnTo>
                <a:lnTo>
                  <a:pt x="38180" y="78110"/>
                </a:lnTo>
                <a:lnTo>
                  <a:pt x="38250" y="78190"/>
                </a:lnTo>
                <a:lnTo>
                  <a:pt x="38240" y="78230"/>
                </a:lnTo>
                <a:lnTo>
                  <a:pt x="38240" y="78240"/>
                </a:lnTo>
                <a:lnTo>
                  <a:pt x="38260" y="78300"/>
                </a:lnTo>
                <a:lnTo>
                  <a:pt x="38250" y="78340"/>
                </a:lnTo>
                <a:lnTo>
                  <a:pt x="38270" y="78370"/>
                </a:lnTo>
                <a:lnTo>
                  <a:pt x="38300" y="78390"/>
                </a:lnTo>
                <a:lnTo>
                  <a:pt x="38340" y="78370"/>
                </a:lnTo>
                <a:lnTo>
                  <a:pt x="38390" y="78380"/>
                </a:lnTo>
                <a:lnTo>
                  <a:pt x="38440" y="78400"/>
                </a:lnTo>
                <a:lnTo>
                  <a:pt x="38490" y="78420"/>
                </a:lnTo>
                <a:lnTo>
                  <a:pt x="38490" y="78460"/>
                </a:lnTo>
                <a:lnTo>
                  <a:pt x="38520" y="78490"/>
                </a:lnTo>
                <a:lnTo>
                  <a:pt x="38540" y="78490"/>
                </a:lnTo>
                <a:lnTo>
                  <a:pt x="38560" y="78490"/>
                </a:lnTo>
                <a:lnTo>
                  <a:pt x="38580" y="78460"/>
                </a:lnTo>
                <a:lnTo>
                  <a:pt x="38590" y="78440"/>
                </a:lnTo>
                <a:lnTo>
                  <a:pt x="38600" y="78420"/>
                </a:lnTo>
                <a:lnTo>
                  <a:pt x="38620" y="78420"/>
                </a:lnTo>
                <a:lnTo>
                  <a:pt x="38640" y="78450"/>
                </a:lnTo>
                <a:lnTo>
                  <a:pt x="38670" y="78470"/>
                </a:lnTo>
                <a:lnTo>
                  <a:pt x="38690" y="78480"/>
                </a:lnTo>
                <a:lnTo>
                  <a:pt x="38720" y="78470"/>
                </a:lnTo>
                <a:lnTo>
                  <a:pt x="38720" y="78450"/>
                </a:lnTo>
                <a:lnTo>
                  <a:pt x="38720" y="78410"/>
                </a:lnTo>
                <a:lnTo>
                  <a:pt x="38720" y="78400"/>
                </a:lnTo>
                <a:lnTo>
                  <a:pt x="38710" y="78350"/>
                </a:lnTo>
                <a:lnTo>
                  <a:pt x="38760" y="78300"/>
                </a:lnTo>
                <a:lnTo>
                  <a:pt x="38800" y="78290"/>
                </a:lnTo>
                <a:lnTo>
                  <a:pt x="38860" y="78260"/>
                </a:lnTo>
                <a:lnTo>
                  <a:pt x="38910" y="78270"/>
                </a:lnTo>
                <a:lnTo>
                  <a:pt x="38930" y="78310"/>
                </a:lnTo>
                <a:lnTo>
                  <a:pt x="38930" y="78340"/>
                </a:lnTo>
                <a:lnTo>
                  <a:pt x="38930" y="78350"/>
                </a:lnTo>
                <a:lnTo>
                  <a:pt x="38980" y="78340"/>
                </a:lnTo>
                <a:lnTo>
                  <a:pt x="39020" y="78330"/>
                </a:lnTo>
                <a:lnTo>
                  <a:pt x="39010" y="78400"/>
                </a:lnTo>
                <a:lnTo>
                  <a:pt x="39040" y="78480"/>
                </a:lnTo>
                <a:lnTo>
                  <a:pt x="39060" y="78530"/>
                </a:lnTo>
                <a:lnTo>
                  <a:pt x="39010" y="78520"/>
                </a:lnTo>
                <a:lnTo>
                  <a:pt x="38980" y="78530"/>
                </a:lnTo>
                <a:lnTo>
                  <a:pt x="38980" y="78550"/>
                </a:lnTo>
                <a:lnTo>
                  <a:pt x="38990" y="78580"/>
                </a:lnTo>
                <a:lnTo>
                  <a:pt x="39030" y="78600"/>
                </a:lnTo>
                <a:lnTo>
                  <a:pt x="39020" y="78640"/>
                </a:lnTo>
                <a:lnTo>
                  <a:pt x="38990" y="78690"/>
                </a:lnTo>
                <a:lnTo>
                  <a:pt x="39010" y="78720"/>
                </a:lnTo>
                <a:lnTo>
                  <a:pt x="39070" y="78810"/>
                </a:lnTo>
                <a:lnTo>
                  <a:pt x="39110" y="78820"/>
                </a:lnTo>
                <a:lnTo>
                  <a:pt x="39160" y="78810"/>
                </a:lnTo>
                <a:lnTo>
                  <a:pt x="39130" y="79210"/>
                </a:lnTo>
                <a:lnTo>
                  <a:pt x="38790" y="79220"/>
                </a:lnTo>
                <a:lnTo>
                  <a:pt x="38440" y="79280"/>
                </a:lnTo>
                <a:lnTo>
                  <a:pt x="38220" y="79250"/>
                </a:lnTo>
                <a:lnTo>
                  <a:pt x="38090" y="79410"/>
                </a:lnTo>
                <a:lnTo>
                  <a:pt x="38120" y="79670"/>
                </a:lnTo>
                <a:lnTo>
                  <a:pt x="38030" y="79740"/>
                </a:lnTo>
                <a:lnTo>
                  <a:pt x="37870" y="79740"/>
                </a:lnTo>
                <a:lnTo>
                  <a:pt x="37650" y="79510"/>
                </a:lnTo>
                <a:lnTo>
                  <a:pt x="37300" y="79520"/>
                </a:lnTo>
                <a:lnTo>
                  <a:pt x="37130" y="79640"/>
                </a:lnTo>
                <a:lnTo>
                  <a:pt x="37100" y="79700"/>
                </a:lnTo>
                <a:lnTo>
                  <a:pt x="37090" y="79700"/>
                </a:lnTo>
                <a:lnTo>
                  <a:pt x="37080" y="79710"/>
                </a:lnTo>
                <a:lnTo>
                  <a:pt x="37080" y="79720"/>
                </a:lnTo>
                <a:lnTo>
                  <a:pt x="37000" y="79790"/>
                </a:lnTo>
                <a:lnTo>
                  <a:pt x="36920" y="79890"/>
                </a:lnTo>
                <a:lnTo>
                  <a:pt x="36890" y="79930"/>
                </a:lnTo>
                <a:lnTo>
                  <a:pt x="36870" y="79990"/>
                </a:lnTo>
                <a:lnTo>
                  <a:pt x="36880" y="80040"/>
                </a:lnTo>
                <a:lnTo>
                  <a:pt x="36930" y="80130"/>
                </a:lnTo>
                <a:lnTo>
                  <a:pt x="36920" y="80200"/>
                </a:lnTo>
                <a:lnTo>
                  <a:pt x="36960" y="80280"/>
                </a:lnTo>
                <a:lnTo>
                  <a:pt x="36970" y="80320"/>
                </a:lnTo>
                <a:lnTo>
                  <a:pt x="36960" y="80360"/>
                </a:lnTo>
                <a:lnTo>
                  <a:pt x="36970" y="80410"/>
                </a:lnTo>
                <a:lnTo>
                  <a:pt x="37010" y="80460"/>
                </a:lnTo>
                <a:lnTo>
                  <a:pt x="36990" y="80540"/>
                </a:lnTo>
                <a:lnTo>
                  <a:pt x="36920" y="80600"/>
                </a:lnTo>
                <a:lnTo>
                  <a:pt x="36920" y="80610"/>
                </a:lnTo>
                <a:lnTo>
                  <a:pt x="36900" y="80640"/>
                </a:lnTo>
                <a:lnTo>
                  <a:pt x="36870" y="80670"/>
                </a:lnTo>
                <a:lnTo>
                  <a:pt x="36860" y="80730"/>
                </a:lnTo>
                <a:lnTo>
                  <a:pt x="36820" y="80770"/>
                </a:lnTo>
                <a:lnTo>
                  <a:pt x="36790" y="80830"/>
                </a:lnTo>
                <a:lnTo>
                  <a:pt x="36770" y="80860"/>
                </a:lnTo>
                <a:lnTo>
                  <a:pt x="36750" y="80910"/>
                </a:lnTo>
                <a:lnTo>
                  <a:pt x="36700" y="80960"/>
                </a:lnTo>
                <a:lnTo>
                  <a:pt x="36680" y="80980"/>
                </a:lnTo>
                <a:lnTo>
                  <a:pt x="36670" y="81030"/>
                </a:lnTo>
                <a:lnTo>
                  <a:pt x="36670" y="81060"/>
                </a:lnTo>
                <a:lnTo>
                  <a:pt x="36610" y="81140"/>
                </a:lnTo>
                <a:lnTo>
                  <a:pt x="36570" y="81210"/>
                </a:lnTo>
                <a:lnTo>
                  <a:pt x="36560" y="81280"/>
                </a:lnTo>
                <a:lnTo>
                  <a:pt x="36530" y="81390"/>
                </a:lnTo>
                <a:lnTo>
                  <a:pt x="36500" y="81400"/>
                </a:lnTo>
                <a:lnTo>
                  <a:pt x="36380" y="81510"/>
                </a:lnTo>
                <a:lnTo>
                  <a:pt x="36300" y="81690"/>
                </a:lnTo>
                <a:lnTo>
                  <a:pt x="36290" y="81730"/>
                </a:lnTo>
                <a:lnTo>
                  <a:pt x="36280" y="81760"/>
                </a:lnTo>
                <a:lnTo>
                  <a:pt x="36290" y="81800"/>
                </a:lnTo>
                <a:lnTo>
                  <a:pt x="36300" y="81810"/>
                </a:lnTo>
                <a:lnTo>
                  <a:pt x="36310" y="81840"/>
                </a:lnTo>
                <a:lnTo>
                  <a:pt x="36290" y="81900"/>
                </a:lnTo>
                <a:lnTo>
                  <a:pt x="36290" y="81970"/>
                </a:lnTo>
                <a:lnTo>
                  <a:pt x="36280" y="82010"/>
                </a:lnTo>
                <a:lnTo>
                  <a:pt x="36200" y="82130"/>
                </a:lnTo>
                <a:lnTo>
                  <a:pt x="36100" y="82140"/>
                </a:lnTo>
                <a:lnTo>
                  <a:pt x="36070" y="82160"/>
                </a:lnTo>
                <a:lnTo>
                  <a:pt x="36010" y="82160"/>
                </a:lnTo>
                <a:lnTo>
                  <a:pt x="35940" y="82160"/>
                </a:lnTo>
                <a:lnTo>
                  <a:pt x="35910" y="82120"/>
                </a:lnTo>
                <a:lnTo>
                  <a:pt x="35900" y="82080"/>
                </a:lnTo>
                <a:lnTo>
                  <a:pt x="35920" y="82030"/>
                </a:lnTo>
                <a:lnTo>
                  <a:pt x="35940" y="81990"/>
                </a:lnTo>
                <a:lnTo>
                  <a:pt x="35970" y="81970"/>
                </a:lnTo>
                <a:lnTo>
                  <a:pt x="35970" y="81940"/>
                </a:lnTo>
                <a:lnTo>
                  <a:pt x="35950" y="81920"/>
                </a:lnTo>
                <a:lnTo>
                  <a:pt x="35930" y="81880"/>
                </a:lnTo>
                <a:lnTo>
                  <a:pt x="35880" y="81850"/>
                </a:lnTo>
                <a:lnTo>
                  <a:pt x="35910" y="81770"/>
                </a:lnTo>
                <a:lnTo>
                  <a:pt x="35900" y="81720"/>
                </a:lnTo>
                <a:lnTo>
                  <a:pt x="35910" y="81690"/>
                </a:lnTo>
                <a:lnTo>
                  <a:pt x="35930" y="81670"/>
                </a:lnTo>
                <a:lnTo>
                  <a:pt x="35940" y="81640"/>
                </a:lnTo>
                <a:lnTo>
                  <a:pt x="35930" y="81600"/>
                </a:lnTo>
                <a:lnTo>
                  <a:pt x="35840" y="81530"/>
                </a:lnTo>
                <a:lnTo>
                  <a:pt x="35770" y="81510"/>
                </a:lnTo>
                <a:lnTo>
                  <a:pt x="35710" y="81480"/>
                </a:lnTo>
                <a:lnTo>
                  <a:pt x="35670" y="81480"/>
                </a:lnTo>
                <a:lnTo>
                  <a:pt x="35610" y="81450"/>
                </a:lnTo>
                <a:lnTo>
                  <a:pt x="35570" y="81450"/>
                </a:lnTo>
                <a:lnTo>
                  <a:pt x="35510" y="81440"/>
                </a:lnTo>
                <a:lnTo>
                  <a:pt x="35500" y="81430"/>
                </a:lnTo>
                <a:lnTo>
                  <a:pt x="35490" y="81420"/>
                </a:lnTo>
                <a:lnTo>
                  <a:pt x="35470" y="81410"/>
                </a:lnTo>
                <a:lnTo>
                  <a:pt x="35460" y="81400"/>
                </a:lnTo>
                <a:lnTo>
                  <a:pt x="35400" y="81380"/>
                </a:lnTo>
                <a:lnTo>
                  <a:pt x="35370" y="81390"/>
                </a:lnTo>
                <a:lnTo>
                  <a:pt x="35350" y="81400"/>
                </a:lnTo>
                <a:lnTo>
                  <a:pt x="35340" y="81380"/>
                </a:lnTo>
                <a:lnTo>
                  <a:pt x="35330" y="81350"/>
                </a:lnTo>
                <a:lnTo>
                  <a:pt x="35320" y="81330"/>
                </a:lnTo>
                <a:lnTo>
                  <a:pt x="35310" y="81320"/>
                </a:lnTo>
                <a:lnTo>
                  <a:pt x="35290" y="81320"/>
                </a:lnTo>
                <a:lnTo>
                  <a:pt x="35280" y="81330"/>
                </a:lnTo>
                <a:lnTo>
                  <a:pt x="35270" y="81340"/>
                </a:lnTo>
                <a:lnTo>
                  <a:pt x="35260" y="81330"/>
                </a:lnTo>
                <a:lnTo>
                  <a:pt x="35220" y="81320"/>
                </a:lnTo>
                <a:lnTo>
                  <a:pt x="35210" y="81320"/>
                </a:lnTo>
                <a:lnTo>
                  <a:pt x="35190" y="81310"/>
                </a:lnTo>
                <a:lnTo>
                  <a:pt x="35150" y="81310"/>
                </a:lnTo>
                <a:lnTo>
                  <a:pt x="35130" y="81320"/>
                </a:lnTo>
                <a:lnTo>
                  <a:pt x="35040" y="81420"/>
                </a:lnTo>
                <a:lnTo>
                  <a:pt x="34980" y="81360"/>
                </a:lnTo>
                <a:lnTo>
                  <a:pt x="34940" y="81320"/>
                </a:lnTo>
                <a:lnTo>
                  <a:pt x="34320" y="81120"/>
                </a:lnTo>
                <a:lnTo>
                  <a:pt x="34150" y="80920"/>
                </a:lnTo>
                <a:lnTo>
                  <a:pt x="34010" y="80860"/>
                </a:lnTo>
                <a:lnTo>
                  <a:pt x="33730" y="80920"/>
                </a:lnTo>
                <a:lnTo>
                  <a:pt x="33720" y="80390"/>
                </a:lnTo>
                <a:lnTo>
                  <a:pt x="33600" y="80270"/>
                </a:lnTo>
                <a:lnTo>
                  <a:pt x="33360" y="80330"/>
                </a:lnTo>
                <a:lnTo>
                  <a:pt x="32890" y="80340"/>
                </a:lnTo>
                <a:lnTo>
                  <a:pt x="32900" y="80330"/>
                </a:lnTo>
                <a:lnTo>
                  <a:pt x="32900" y="80320"/>
                </a:lnTo>
                <a:lnTo>
                  <a:pt x="32880" y="80300"/>
                </a:lnTo>
                <a:lnTo>
                  <a:pt x="32860" y="80300"/>
                </a:lnTo>
                <a:lnTo>
                  <a:pt x="32830" y="80290"/>
                </a:lnTo>
                <a:lnTo>
                  <a:pt x="32820" y="80260"/>
                </a:lnTo>
                <a:lnTo>
                  <a:pt x="32830" y="80230"/>
                </a:lnTo>
                <a:lnTo>
                  <a:pt x="32870" y="80190"/>
                </a:lnTo>
                <a:lnTo>
                  <a:pt x="32900" y="80160"/>
                </a:lnTo>
                <a:lnTo>
                  <a:pt x="32930" y="80110"/>
                </a:lnTo>
                <a:lnTo>
                  <a:pt x="32940" y="80050"/>
                </a:lnTo>
                <a:lnTo>
                  <a:pt x="32940" y="80030"/>
                </a:lnTo>
                <a:lnTo>
                  <a:pt x="32900" y="80030"/>
                </a:lnTo>
                <a:lnTo>
                  <a:pt x="32860" y="80010"/>
                </a:lnTo>
                <a:lnTo>
                  <a:pt x="32800" y="79910"/>
                </a:lnTo>
                <a:lnTo>
                  <a:pt x="32770" y="79910"/>
                </a:lnTo>
                <a:lnTo>
                  <a:pt x="32730" y="79940"/>
                </a:lnTo>
                <a:lnTo>
                  <a:pt x="32680" y="79960"/>
                </a:lnTo>
                <a:lnTo>
                  <a:pt x="32630" y="79950"/>
                </a:lnTo>
                <a:lnTo>
                  <a:pt x="32600" y="79940"/>
                </a:lnTo>
                <a:lnTo>
                  <a:pt x="32560" y="79900"/>
                </a:lnTo>
                <a:lnTo>
                  <a:pt x="32540" y="79810"/>
                </a:lnTo>
                <a:lnTo>
                  <a:pt x="32550" y="79770"/>
                </a:lnTo>
                <a:lnTo>
                  <a:pt x="32600" y="79750"/>
                </a:lnTo>
                <a:lnTo>
                  <a:pt x="32610" y="79720"/>
                </a:lnTo>
                <a:lnTo>
                  <a:pt x="32670" y="79730"/>
                </a:lnTo>
                <a:lnTo>
                  <a:pt x="32750" y="79730"/>
                </a:lnTo>
                <a:lnTo>
                  <a:pt x="32790" y="79710"/>
                </a:lnTo>
                <a:lnTo>
                  <a:pt x="32820" y="79690"/>
                </a:lnTo>
                <a:lnTo>
                  <a:pt x="32880" y="79640"/>
                </a:lnTo>
                <a:lnTo>
                  <a:pt x="32900" y="79620"/>
                </a:lnTo>
                <a:lnTo>
                  <a:pt x="32940" y="79550"/>
                </a:lnTo>
                <a:lnTo>
                  <a:pt x="32950" y="79510"/>
                </a:lnTo>
                <a:lnTo>
                  <a:pt x="32920" y="79460"/>
                </a:lnTo>
                <a:lnTo>
                  <a:pt x="32880" y="79440"/>
                </a:lnTo>
                <a:lnTo>
                  <a:pt x="32850" y="79440"/>
                </a:lnTo>
                <a:lnTo>
                  <a:pt x="32820" y="79440"/>
                </a:lnTo>
                <a:lnTo>
                  <a:pt x="32730" y="79500"/>
                </a:lnTo>
                <a:lnTo>
                  <a:pt x="32710" y="79490"/>
                </a:lnTo>
                <a:lnTo>
                  <a:pt x="32690" y="79460"/>
                </a:lnTo>
                <a:lnTo>
                  <a:pt x="32670" y="79410"/>
                </a:lnTo>
                <a:lnTo>
                  <a:pt x="32680" y="79380"/>
                </a:lnTo>
                <a:lnTo>
                  <a:pt x="32700" y="79350"/>
                </a:lnTo>
                <a:lnTo>
                  <a:pt x="32720" y="79330"/>
                </a:lnTo>
                <a:lnTo>
                  <a:pt x="32740" y="79360"/>
                </a:lnTo>
                <a:lnTo>
                  <a:pt x="32800" y="79350"/>
                </a:lnTo>
                <a:lnTo>
                  <a:pt x="32850" y="79330"/>
                </a:lnTo>
                <a:lnTo>
                  <a:pt x="32880" y="79260"/>
                </a:lnTo>
                <a:lnTo>
                  <a:pt x="32950" y="79200"/>
                </a:lnTo>
                <a:lnTo>
                  <a:pt x="33020" y="79190"/>
                </a:lnTo>
                <a:lnTo>
                  <a:pt x="33050" y="79160"/>
                </a:lnTo>
                <a:lnTo>
                  <a:pt x="33050" y="79060"/>
                </a:lnTo>
                <a:lnTo>
                  <a:pt x="33020" y="79010"/>
                </a:lnTo>
                <a:lnTo>
                  <a:pt x="32960" y="78960"/>
                </a:lnTo>
                <a:lnTo>
                  <a:pt x="32940" y="78950"/>
                </a:lnTo>
                <a:lnTo>
                  <a:pt x="32870" y="78950"/>
                </a:lnTo>
                <a:lnTo>
                  <a:pt x="32830" y="78960"/>
                </a:lnTo>
                <a:lnTo>
                  <a:pt x="32820" y="78950"/>
                </a:lnTo>
                <a:lnTo>
                  <a:pt x="32780" y="78910"/>
                </a:lnTo>
                <a:lnTo>
                  <a:pt x="32780" y="78880"/>
                </a:lnTo>
                <a:lnTo>
                  <a:pt x="32800" y="78850"/>
                </a:lnTo>
                <a:lnTo>
                  <a:pt x="32890" y="78730"/>
                </a:lnTo>
                <a:lnTo>
                  <a:pt x="32920" y="78700"/>
                </a:lnTo>
                <a:lnTo>
                  <a:pt x="32960" y="78590"/>
                </a:lnTo>
                <a:lnTo>
                  <a:pt x="32950" y="78550"/>
                </a:lnTo>
                <a:lnTo>
                  <a:pt x="32900" y="78510"/>
                </a:lnTo>
                <a:lnTo>
                  <a:pt x="32850" y="78520"/>
                </a:lnTo>
                <a:lnTo>
                  <a:pt x="32800" y="78500"/>
                </a:lnTo>
                <a:lnTo>
                  <a:pt x="32740" y="78430"/>
                </a:lnTo>
                <a:lnTo>
                  <a:pt x="32710" y="78350"/>
                </a:lnTo>
                <a:lnTo>
                  <a:pt x="32740" y="78300"/>
                </a:lnTo>
                <a:lnTo>
                  <a:pt x="32760" y="78290"/>
                </a:lnTo>
                <a:lnTo>
                  <a:pt x="32780" y="78240"/>
                </a:lnTo>
                <a:lnTo>
                  <a:pt x="32760" y="78210"/>
                </a:lnTo>
                <a:lnTo>
                  <a:pt x="32750" y="78190"/>
                </a:lnTo>
                <a:lnTo>
                  <a:pt x="32750" y="78170"/>
                </a:lnTo>
                <a:lnTo>
                  <a:pt x="32730" y="78100"/>
                </a:lnTo>
                <a:lnTo>
                  <a:pt x="32660" y="78040"/>
                </a:lnTo>
                <a:lnTo>
                  <a:pt x="32650" y="78040"/>
                </a:lnTo>
                <a:lnTo>
                  <a:pt x="32650" y="78030"/>
                </a:lnTo>
                <a:lnTo>
                  <a:pt x="32650" y="77980"/>
                </a:lnTo>
                <a:lnTo>
                  <a:pt x="32650" y="77950"/>
                </a:lnTo>
                <a:lnTo>
                  <a:pt x="32710" y="77890"/>
                </a:lnTo>
                <a:lnTo>
                  <a:pt x="32740" y="77820"/>
                </a:lnTo>
                <a:lnTo>
                  <a:pt x="32740" y="77750"/>
                </a:lnTo>
                <a:lnTo>
                  <a:pt x="32770" y="77700"/>
                </a:lnTo>
                <a:lnTo>
                  <a:pt x="32740" y="77640"/>
                </a:lnTo>
                <a:lnTo>
                  <a:pt x="32740" y="77630"/>
                </a:lnTo>
                <a:lnTo>
                  <a:pt x="32760" y="77590"/>
                </a:lnTo>
                <a:lnTo>
                  <a:pt x="32740" y="77600"/>
                </a:lnTo>
                <a:lnTo>
                  <a:pt x="32710" y="77610"/>
                </a:lnTo>
                <a:lnTo>
                  <a:pt x="32690" y="77650"/>
                </a:lnTo>
                <a:lnTo>
                  <a:pt x="32690" y="77700"/>
                </a:lnTo>
                <a:lnTo>
                  <a:pt x="32630" y="77770"/>
                </a:lnTo>
                <a:lnTo>
                  <a:pt x="32580" y="77790"/>
                </a:lnTo>
                <a:lnTo>
                  <a:pt x="32560" y="77780"/>
                </a:lnTo>
                <a:lnTo>
                  <a:pt x="32550" y="77770"/>
                </a:lnTo>
                <a:lnTo>
                  <a:pt x="32540" y="77770"/>
                </a:lnTo>
                <a:lnTo>
                  <a:pt x="32520" y="77780"/>
                </a:lnTo>
                <a:lnTo>
                  <a:pt x="32500" y="77850"/>
                </a:lnTo>
                <a:lnTo>
                  <a:pt x="32450" y="77870"/>
                </a:lnTo>
                <a:lnTo>
                  <a:pt x="32430" y="77900"/>
                </a:lnTo>
                <a:lnTo>
                  <a:pt x="32430" y="77950"/>
                </a:lnTo>
                <a:lnTo>
                  <a:pt x="32400" y="77960"/>
                </a:lnTo>
                <a:lnTo>
                  <a:pt x="32390" y="78010"/>
                </a:lnTo>
                <a:lnTo>
                  <a:pt x="32410" y="78040"/>
                </a:lnTo>
                <a:lnTo>
                  <a:pt x="32370" y="78060"/>
                </a:lnTo>
                <a:lnTo>
                  <a:pt x="32370" y="78120"/>
                </a:lnTo>
                <a:lnTo>
                  <a:pt x="32340" y="78130"/>
                </a:lnTo>
                <a:lnTo>
                  <a:pt x="32280" y="78150"/>
                </a:lnTo>
                <a:lnTo>
                  <a:pt x="32220" y="78130"/>
                </a:lnTo>
                <a:lnTo>
                  <a:pt x="32130" y="78130"/>
                </a:lnTo>
                <a:lnTo>
                  <a:pt x="32120" y="78150"/>
                </a:lnTo>
                <a:lnTo>
                  <a:pt x="32080" y="78180"/>
                </a:lnTo>
                <a:lnTo>
                  <a:pt x="32050" y="78210"/>
                </a:lnTo>
                <a:lnTo>
                  <a:pt x="32010" y="78200"/>
                </a:lnTo>
                <a:lnTo>
                  <a:pt x="32010" y="78230"/>
                </a:lnTo>
                <a:lnTo>
                  <a:pt x="32030" y="78270"/>
                </a:lnTo>
                <a:lnTo>
                  <a:pt x="32020" y="78280"/>
                </a:lnTo>
                <a:lnTo>
                  <a:pt x="31940" y="78270"/>
                </a:lnTo>
                <a:lnTo>
                  <a:pt x="31920" y="78290"/>
                </a:lnTo>
                <a:lnTo>
                  <a:pt x="31910" y="78320"/>
                </a:lnTo>
                <a:lnTo>
                  <a:pt x="31910" y="78350"/>
                </a:lnTo>
                <a:lnTo>
                  <a:pt x="31880" y="78360"/>
                </a:lnTo>
                <a:lnTo>
                  <a:pt x="31860" y="78440"/>
                </a:lnTo>
                <a:lnTo>
                  <a:pt x="31820" y="78500"/>
                </a:lnTo>
                <a:lnTo>
                  <a:pt x="31820" y="78520"/>
                </a:lnTo>
                <a:lnTo>
                  <a:pt x="31820" y="78530"/>
                </a:lnTo>
                <a:lnTo>
                  <a:pt x="31830" y="78550"/>
                </a:lnTo>
                <a:lnTo>
                  <a:pt x="31850" y="78580"/>
                </a:lnTo>
                <a:lnTo>
                  <a:pt x="31830" y="78610"/>
                </a:lnTo>
                <a:lnTo>
                  <a:pt x="31820" y="78620"/>
                </a:lnTo>
                <a:lnTo>
                  <a:pt x="31800" y="78640"/>
                </a:lnTo>
                <a:lnTo>
                  <a:pt x="31810" y="78670"/>
                </a:lnTo>
                <a:lnTo>
                  <a:pt x="31810" y="78690"/>
                </a:lnTo>
                <a:lnTo>
                  <a:pt x="31780" y="78690"/>
                </a:lnTo>
                <a:lnTo>
                  <a:pt x="31760" y="78670"/>
                </a:lnTo>
                <a:lnTo>
                  <a:pt x="31750" y="78660"/>
                </a:lnTo>
                <a:lnTo>
                  <a:pt x="31740" y="78660"/>
                </a:lnTo>
                <a:lnTo>
                  <a:pt x="31730" y="78670"/>
                </a:lnTo>
                <a:lnTo>
                  <a:pt x="31690" y="78720"/>
                </a:lnTo>
                <a:lnTo>
                  <a:pt x="31680" y="78730"/>
                </a:lnTo>
                <a:lnTo>
                  <a:pt x="31680" y="78750"/>
                </a:lnTo>
                <a:lnTo>
                  <a:pt x="31680" y="78780"/>
                </a:lnTo>
                <a:lnTo>
                  <a:pt x="31670" y="78820"/>
                </a:lnTo>
                <a:lnTo>
                  <a:pt x="31660" y="78850"/>
                </a:lnTo>
                <a:lnTo>
                  <a:pt x="31630" y="78830"/>
                </a:lnTo>
                <a:lnTo>
                  <a:pt x="31600" y="78810"/>
                </a:lnTo>
                <a:lnTo>
                  <a:pt x="31570" y="78850"/>
                </a:lnTo>
                <a:lnTo>
                  <a:pt x="31510" y="78860"/>
                </a:lnTo>
                <a:lnTo>
                  <a:pt x="31480" y="78870"/>
                </a:lnTo>
                <a:lnTo>
                  <a:pt x="31480" y="78900"/>
                </a:lnTo>
                <a:lnTo>
                  <a:pt x="31450" y="78910"/>
                </a:lnTo>
                <a:lnTo>
                  <a:pt x="31400" y="78930"/>
                </a:lnTo>
                <a:lnTo>
                  <a:pt x="31420" y="78960"/>
                </a:lnTo>
                <a:lnTo>
                  <a:pt x="31410" y="78980"/>
                </a:lnTo>
                <a:lnTo>
                  <a:pt x="31310" y="78950"/>
                </a:lnTo>
                <a:lnTo>
                  <a:pt x="31230" y="78980"/>
                </a:lnTo>
                <a:lnTo>
                  <a:pt x="31230" y="79010"/>
                </a:lnTo>
                <a:lnTo>
                  <a:pt x="31220" y="79020"/>
                </a:lnTo>
                <a:lnTo>
                  <a:pt x="31200" y="79000"/>
                </a:lnTo>
                <a:lnTo>
                  <a:pt x="31190" y="78990"/>
                </a:lnTo>
                <a:lnTo>
                  <a:pt x="31180" y="78980"/>
                </a:lnTo>
                <a:lnTo>
                  <a:pt x="31170" y="78980"/>
                </a:lnTo>
                <a:lnTo>
                  <a:pt x="31170" y="79010"/>
                </a:lnTo>
                <a:lnTo>
                  <a:pt x="31130" y="79040"/>
                </a:lnTo>
                <a:lnTo>
                  <a:pt x="31080" y="79030"/>
                </a:lnTo>
                <a:lnTo>
                  <a:pt x="31060" y="79040"/>
                </a:lnTo>
                <a:lnTo>
                  <a:pt x="31070" y="79060"/>
                </a:lnTo>
                <a:lnTo>
                  <a:pt x="31100" y="79070"/>
                </a:lnTo>
                <a:lnTo>
                  <a:pt x="31110" y="79090"/>
                </a:lnTo>
                <a:lnTo>
                  <a:pt x="31090" y="79110"/>
                </a:lnTo>
                <a:lnTo>
                  <a:pt x="31040" y="79140"/>
                </a:lnTo>
                <a:lnTo>
                  <a:pt x="31010" y="79130"/>
                </a:lnTo>
                <a:lnTo>
                  <a:pt x="30990" y="79110"/>
                </a:lnTo>
                <a:lnTo>
                  <a:pt x="30960" y="79130"/>
                </a:lnTo>
                <a:lnTo>
                  <a:pt x="30950" y="79140"/>
                </a:lnTo>
                <a:lnTo>
                  <a:pt x="30930" y="79140"/>
                </a:lnTo>
                <a:lnTo>
                  <a:pt x="30930" y="79120"/>
                </a:lnTo>
                <a:lnTo>
                  <a:pt x="30920" y="79120"/>
                </a:lnTo>
                <a:lnTo>
                  <a:pt x="30920" y="79110"/>
                </a:lnTo>
                <a:lnTo>
                  <a:pt x="30900" y="79140"/>
                </a:lnTo>
                <a:lnTo>
                  <a:pt x="30900" y="79170"/>
                </a:lnTo>
                <a:lnTo>
                  <a:pt x="30900" y="79190"/>
                </a:lnTo>
                <a:lnTo>
                  <a:pt x="30880" y="79210"/>
                </a:lnTo>
                <a:lnTo>
                  <a:pt x="30830" y="79220"/>
                </a:lnTo>
                <a:lnTo>
                  <a:pt x="30820" y="79220"/>
                </a:lnTo>
                <a:lnTo>
                  <a:pt x="30810" y="79210"/>
                </a:lnTo>
                <a:lnTo>
                  <a:pt x="30790" y="79210"/>
                </a:lnTo>
                <a:lnTo>
                  <a:pt x="30780" y="79220"/>
                </a:lnTo>
                <a:lnTo>
                  <a:pt x="30760" y="79230"/>
                </a:lnTo>
                <a:lnTo>
                  <a:pt x="30760" y="79240"/>
                </a:lnTo>
                <a:lnTo>
                  <a:pt x="30750" y="79290"/>
                </a:lnTo>
                <a:lnTo>
                  <a:pt x="30730" y="79320"/>
                </a:lnTo>
                <a:lnTo>
                  <a:pt x="30720" y="79330"/>
                </a:lnTo>
                <a:lnTo>
                  <a:pt x="30710" y="79320"/>
                </a:lnTo>
                <a:lnTo>
                  <a:pt x="30700" y="79320"/>
                </a:lnTo>
                <a:lnTo>
                  <a:pt x="30670" y="79310"/>
                </a:lnTo>
                <a:lnTo>
                  <a:pt x="30670" y="79330"/>
                </a:lnTo>
                <a:lnTo>
                  <a:pt x="30660" y="79340"/>
                </a:lnTo>
                <a:lnTo>
                  <a:pt x="30640" y="79400"/>
                </a:lnTo>
                <a:lnTo>
                  <a:pt x="30620" y="79400"/>
                </a:lnTo>
                <a:lnTo>
                  <a:pt x="30610" y="79440"/>
                </a:lnTo>
                <a:lnTo>
                  <a:pt x="30580" y="79460"/>
                </a:lnTo>
                <a:lnTo>
                  <a:pt x="30580" y="79480"/>
                </a:lnTo>
                <a:lnTo>
                  <a:pt x="30620" y="79490"/>
                </a:lnTo>
                <a:lnTo>
                  <a:pt x="30610" y="79520"/>
                </a:lnTo>
                <a:lnTo>
                  <a:pt x="30580" y="79530"/>
                </a:lnTo>
                <a:lnTo>
                  <a:pt x="30600" y="79560"/>
                </a:lnTo>
                <a:lnTo>
                  <a:pt x="30600" y="79570"/>
                </a:lnTo>
                <a:lnTo>
                  <a:pt x="30580" y="79590"/>
                </a:lnTo>
                <a:lnTo>
                  <a:pt x="30590" y="79630"/>
                </a:lnTo>
                <a:lnTo>
                  <a:pt x="30570" y="79650"/>
                </a:lnTo>
                <a:lnTo>
                  <a:pt x="30540" y="79650"/>
                </a:lnTo>
                <a:lnTo>
                  <a:pt x="30530" y="79680"/>
                </a:lnTo>
                <a:lnTo>
                  <a:pt x="30540" y="79700"/>
                </a:lnTo>
                <a:lnTo>
                  <a:pt x="30560" y="79700"/>
                </a:lnTo>
                <a:lnTo>
                  <a:pt x="30580" y="79690"/>
                </a:lnTo>
                <a:lnTo>
                  <a:pt x="30590" y="79700"/>
                </a:lnTo>
                <a:lnTo>
                  <a:pt x="30590" y="79720"/>
                </a:lnTo>
                <a:lnTo>
                  <a:pt x="30570" y="79750"/>
                </a:lnTo>
                <a:lnTo>
                  <a:pt x="30580" y="79780"/>
                </a:lnTo>
                <a:lnTo>
                  <a:pt x="30570" y="79790"/>
                </a:lnTo>
                <a:lnTo>
                  <a:pt x="30550" y="79820"/>
                </a:lnTo>
                <a:lnTo>
                  <a:pt x="30570" y="79880"/>
                </a:lnTo>
                <a:lnTo>
                  <a:pt x="30570" y="79890"/>
                </a:lnTo>
                <a:lnTo>
                  <a:pt x="30570" y="79920"/>
                </a:lnTo>
                <a:lnTo>
                  <a:pt x="30570" y="79940"/>
                </a:lnTo>
                <a:lnTo>
                  <a:pt x="30570" y="79960"/>
                </a:lnTo>
                <a:lnTo>
                  <a:pt x="30540" y="79970"/>
                </a:lnTo>
                <a:lnTo>
                  <a:pt x="30520" y="79980"/>
                </a:lnTo>
                <a:lnTo>
                  <a:pt x="30530" y="80010"/>
                </a:lnTo>
                <a:lnTo>
                  <a:pt x="30520" y="80020"/>
                </a:lnTo>
                <a:lnTo>
                  <a:pt x="30490" y="80030"/>
                </a:lnTo>
                <a:lnTo>
                  <a:pt x="30490" y="80070"/>
                </a:lnTo>
                <a:lnTo>
                  <a:pt x="30420" y="80100"/>
                </a:lnTo>
                <a:lnTo>
                  <a:pt x="30420" y="80150"/>
                </a:lnTo>
                <a:lnTo>
                  <a:pt x="30380" y="80160"/>
                </a:lnTo>
                <a:lnTo>
                  <a:pt x="30340" y="80180"/>
                </a:lnTo>
                <a:lnTo>
                  <a:pt x="30320" y="80180"/>
                </a:lnTo>
                <a:lnTo>
                  <a:pt x="30290" y="80170"/>
                </a:lnTo>
                <a:lnTo>
                  <a:pt x="30280" y="80190"/>
                </a:lnTo>
                <a:lnTo>
                  <a:pt x="30280" y="80220"/>
                </a:lnTo>
                <a:lnTo>
                  <a:pt x="30270" y="80220"/>
                </a:lnTo>
                <a:lnTo>
                  <a:pt x="30250" y="80220"/>
                </a:lnTo>
                <a:lnTo>
                  <a:pt x="30220" y="80230"/>
                </a:lnTo>
                <a:lnTo>
                  <a:pt x="30190" y="80240"/>
                </a:lnTo>
                <a:lnTo>
                  <a:pt x="30160" y="80270"/>
                </a:lnTo>
                <a:lnTo>
                  <a:pt x="30200" y="80270"/>
                </a:lnTo>
                <a:lnTo>
                  <a:pt x="30190" y="80320"/>
                </a:lnTo>
                <a:lnTo>
                  <a:pt x="30170" y="80330"/>
                </a:lnTo>
                <a:lnTo>
                  <a:pt x="30160" y="80340"/>
                </a:lnTo>
                <a:lnTo>
                  <a:pt x="30140" y="80330"/>
                </a:lnTo>
                <a:lnTo>
                  <a:pt x="30110" y="80370"/>
                </a:lnTo>
                <a:lnTo>
                  <a:pt x="30090" y="80370"/>
                </a:lnTo>
                <a:lnTo>
                  <a:pt x="30080" y="80410"/>
                </a:lnTo>
                <a:lnTo>
                  <a:pt x="30050" y="80430"/>
                </a:lnTo>
                <a:lnTo>
                  <a:pt x="30040" y="80420"/>
                </a:lnTo>
                <a:lnTo>
                  <a:pt x="30030" y="80400"/>
                </a:lnTo>
                <a:lnTo>
                  <a:pt x="30000" y="80440"/>
                </a:lnTo>
                <a:lnTo>
                  <a:pt x="29960" y="80440"/>
                </a:lnTo>
                <a:lnTo>
                  <a:pt x="29920" y="80420"/>
                </a:lnTo>
                <a:lnTo>
                  <a:pt x="29890" y="80400"/>
                </a:lnTo>
                <a:lnTo>
                  <a:pt x="29850" y="80400"/>
                </a:lnTo>
                <a:lnTo>
                  <a:pt x="29830" y="80400"/>
                </a:lnTo>
                <a:lnTo>
                  <a:pt x="29810" y="80410"/>
                </a:lnTo>
                <a:lnTo>
                  <a:pt x="29790" y="80400"/>
                </a:lnTo>
                <a:lnTo>
                  <a:pt x="29730" y="80390"/>
                </a:lnTo>
                <a:lnTo>
                  <a:pt x="29720" y="80400"/>
                </a:lnTo>
                <a:lnTo>
                  <a:pt x="29710" y="80380"/>
                </a:lnTo>
                <a:lnTo>
                  <a:pt x="29640" y="80380"/>
                </a:lnTo>
                <a:lnTo>
                  <a:pt x="29620" y="80410"/>
                </a:lnTo>
                <a:lnTo>
                  <a:pt x="29600" y="80430"/>
                </a:lnTo>
                <a:lnTo>
                  <a:pt x="29560" y="80500"/>
                </a:lnTo>
                <a:lnTo>
                  <a:pt x="29490" y="80560"/>
                </a:lnTo>
                <a:lnTo>
                  <a:pt x="29450" y="80600"/>
                </a:lnTo>
                <a:lnTo>
                  <a:pt x="29380" y="80620"/>
                </a:lnTo>
                <a:lnTo>
                  <a:pt x="29330" y="80660"/>
                </a:lnTo>
                <a:lnTo>
                  <a:pt x="29280" y="80660"/>
                </a:lnTo>
                <a:lnTo>
                  <a:pt x="28690" y="81020"/>
                </a:lnTo>
                <a:lnTo>
                  <a:pt x="28450" y="81200"/>
                </a:lnTo>
                <a:lnTo>
                  <a:pt x="28270" y="81340"/>
                </a:lnTo>
                <a:lnTo>
                  <a:pt x="28100" y="81350"/>
                </a:lnTo>
                <a:lnTo>
                  <a:pt x="28080" y="81420"/>
                </a:lnTo>
                <a:lnTo>
                  <a:pt x="27730" y="81790"/>
                </a:lnTo>
                <a:lnTo>
                  <a:pt x="27500" y="81870"/>
                </a:lnTo>
                <a:lnTo>
                  <a:pt x="27430" y="81900"/>
                </a:lnTo>
                <a:lnTo>
                  <a:pt x="27350" y="81910"/>
                </a:lnTo>
                <a:lnTo>
                  <a:pt x="27250" y="81910"/>
                </a:lnTo>
                <a:lnTo>
                  <a:pt x="27180" y="81910"/>
                </a:lnTo>
                <a:lnTo>
                  <a:pt x="27110" y="81910"/>
                </a:lnTo>
                <a:lnTo>
                  <a:pt x="27030" y="81910"/>
                </a:lnTo>
                <a:lnTo>
                  <a:pt x="26960" y="81910"/>
                </a:lnTo>
                <a:lnTo>
                  <a:pt x="26820" y="81780"/>
                </a:lnTo>
                <a:lnTo>
                  <a:pt x="26780" y="81760"/>
                </a:lnTo>
                <a:lnTo>
                  <a:pt x="26740" y="81750"/>
                </a:lnTo>
                <a:lnTo>
                  <a:pt x="26680" y="81800"/>
                </a:lnTo>
                <a:lnTo>
                  <a:pt x="26670" y="81830"/>
                </a:lnTo>
                <a:lnTo>
                  <a:pt x="26670" y="81860"/>
                </a:lnTo>
                <a:lnTo>
                  <a:pt x="26590" y="81900"/>
                </a:lnTo>
                <a:lnTo>
                  <a:pt x="26090" y="82080"/>
                </a:lnTo>
                <a:lnTo>
                  <a:pt x="25740" y="82070"/>
                </a:lnTo>
                <a:lnTo>
                  <a:pt x="25410" y="82170"/>
                </a:lnTo>
                <a:lnTo>
                  <a:pt x="25390" y="82190"/>
                </a:lnTo>
                <a:lnTo>
                  <a:pt x="25420" y="82190"/>
                </a:lnTo>
                <a:lnTo>
                  <a:pt x="25440" y="82190"/>
                </a:lnTo>
                <a:lnTo>
                  <a:pt x="25470" y="82230"/>
                </a:lnTo>
                <a:lnTo>
                  <a:pt x="25480" y="82250"/>
                </a:lnTo>
                <a:lnTo>
                  <a:pt x="25490" y="82280"/>
                </a:lnTo>
                <a:lnTo>
                  <a:pt x="25490" y="82290"/>
                </a:lnTo>
                <a:lnTo>
                  <a:pt x="25450" y="82280"/>
                </a:lnTo>
                <a:lnTo>
                  <a:pt x="25390" y="82350"/>
                </a:lnTo>
                <a:lnTo>
                  <a:pt x="25350" y="82370"/>
                </a:lnTo>
                <a:lnTo>
                  <a:pt x="25320" y="82380"/>
                </a:lnTo>
                <a:lnTo>
                  <a:pt x="25310" y="82400"/>
                </a:lnTo>
                <a:lnTo>
                  <a:pt x="25310" y="82450"/>
                </a:lnTo>
                <a:lnTo>
                  <a:pt x="25310" y="82460"/>
                </a:lnTo>
                <a:lnTo>
                  <a:pt x="25290" y="82460"/>
                </a:lnTo>
                <a:lnTo>
                  <a:pt x="25280" y="82420"/>
                </a:lnTo>
                <a:lnTo>
                  <a:pt x="25260" y="82410"/>
                </a:lnTo>
                <a:lnTo>
                  <a:pt x="25210" y="82400"/>
                </a:lnTo>
                <a:lnTo>
                  <a:pt x="25200" y="82400"/>
                </a:lnTo>
                <a:lnTo>
                  <a:pt x="25170" y="82410"/>
                </a:lnTo>
                <a:lnTo>
                  <a:pt x="25160" y="82420"/>
                </a:lnTo>
                <a:lnTo>
                  <a:pt x="25160" y="82460"/>
                </a:lnTo>
                <a:lnTo>
                  <a:pt x="25120" y="82470"/>
                </a:lnTo>
                <a:lnTo>
                  <a:pt x="25090" y="82510"/>
                </a:lnTo>
                <a:lnTo>
                  <a:pt x="25150" y="82530"/>
                </a:lnTo>
                <a:lnTo>
                  <a:pt x="25150" y="82540"/>
                </a:lnTo>
                <a:lnTo>
                  <a:pt x="25120" y="82550"/>
                </a:lnTo>
                <a:lnTo>
                  <a:pt x="25090" y="82580"/>
                </a:lnTo>
                <a:lnTo>
                  <a:pt x="25090" y="82620"/>
                </a:lnTo>
                <a:lnTo>
                  <a:pt x="25060" y="82620"/>
                </a:lnTo>
                <a:lnTo>
                  <a:pt x="25050" y="82630"/>
                </a:lnTo>
                <a:lnTo>
                  <a:pt x="25060" y="82650"/>
                </a:lnTo>
                <a:lnTo>
                  <a:pt x="25090" y="82650"/>
                </a:lnTo>
                <a:lnTo>
                  <a:pt x="25100" y="82660"/>
                </a:lnTo>
                <a:lnTo>
                  <a:pt x="25090" y="82690"/>
                </a:lnTo>
                <a:lnTo>
                  <a:pt x="25100" y="82730"/>
                </a:lnTo>
                <a:lnTo>
                  <a:pt x="25120" y="82750"/>
                </a:lnTo>
                <a:lnTo>
                  <a:pt x="25110" y="82770"/>
                </a:lnTo>
                <a:lnTo>
                  <a:pt x="25080" y="82750"/>
                </a:lnTo>
                <a:lnTo>
                  <a:pt x="25060" y="82770"/>
                </a:lnTo>
                <a:lnTo>
                  <a:pt x="25100" y="82810"/>
                </a:lnTo>
                <a:lnTo>
                  <a:pt x="25100" y="82830"/>
                </a:lnTo>
                <a:lnTo>
                  <a:pt x="25090" y="82830"/>
                </a:lnTo>
                <a:lnTo>
                  <a:pt x="25080" y="82870"/>
                </a:lnTo>
                <a:lnTo>
                  <a:pt x="25030" y="82870"/>
                </a:lnTo>
                <a:lnTo>
                  <a:pt x="25040" y="82900"/>
                </a:lnTo>
                <a:lnTo>
                  <a:pt x="25080" y="82930"/>
                </a:lnTo>
                <a:lnTo>
                  <a:pt x="25080" y="82970"/>
                </a:lnTo>
                <a:lnTo>
                  <a:pt x="25050" y="83010"/>
                </a:lnTo>
                <a:lnTo>
                  <a:pt x="25000" y="83000"/>
                </a:lnTo>
                <a:lnTo>
                  <a:pt x="25000" y="83010"/>
                </a:lnTo>
                <a:lnTo>
                  <a:pt x="25000" y="83040"/>
                </a:lnTo>
                <a:lnTo>
                  <a:pt x="24990" y="83080"/>
                </a:lnTo>
                <a:lnTo>
                  <a:pt x="24980" y="83080"/>
                </a:lnTo>
                <a:lnTo>
                  <a:pt x="24980" y="83090"/>
                </a:lnTo>
                <a:lnTo>
                  <a:pt x="24960" y="83090"/>
                </a:lnTo>
                <a:lnTo>
                  <a:pt x="24950" y="83090"/>
                </a:lnTo>
                <a:lnTo>
                  <a:pt x="24950" y="83100"/>
                </a:lnTo>
                <a:lnTo>
                  <a:pt x="24940" y="83100"/>
                </a:lnTo>
                <a:lnTo>
                  <a:pt x="24930" y="83090"/>
                </a:lnTo>
                <a:lnTo>
                  <a:pt x="24920" y="83090"/>
                </a:lnTo>
                <a:lnTo>
                  <a:pt x="24900" y="83100"/>
                </a:lnTo>
                <a:lnTo>
                  <a:pt x="24900" y="83110"/>
                </a:lnTo>
                <a:lnTo>
                  <a:pt x="24890" y="83120"/>
                </a:lnTo>
                <a:lnTo>
                  <a:pt x="24870" y="83120"/>
                </a:lnTo>
                <a:lnTo>
                  <a:pt x="24860" y="83100"/>
                </a:lnTo>
                <a:lnTo>
                  <a:pt x="24850" y="83110"/>
                </a:lnTo>
                <a:lnTo>
                  <a:pt x="24850" y="83130"/>
                </a:lnTo>
                <a:lnTo>
                  <a:pt x="24840" y="83160"/>
                </a:lnTo>
                <a:lnTo>
                  <a:pt x="24830" y="83170"/>
                </a:lnTo>
                <a:lnTo>
                  <a:pt x="24820" y="83180"/>
                </a:lnTo>
                <a:lnTo>
                  <a:pt x="24810" y="83180"/>
                </a:lnTo>
                <a:lnTo>
                  <a:pt x="24800" y="83190"/>
                </a:lnTo>
                <a:lnTo>
                  <a:pt x="24780" y="83180"/>
                </a:lnTo>
                <a:lnTo>
                  <a:pt x="24770" y="83180"/>
                </a:lnTo>
                <a:lnTo>
                  <a:pt x="24770" y="83170"/>
                </a:lnTo>
                <a:lnTo>
                  <a:pt x="24760" y="83170"/>
                </a:lnTo>
                <a:lnTo>
                  <a:pt x="24750" y="83160"/>
                </a:lnTo>
                <a:lnTo>
                  <a:pt x="24730" y="83150"/>
                </a:lnTo>
                <a:lnTo>
                  <a:pt x="24720" y="83150"/>
                </a:lnTo>
                <a:lnTo>
                  <a:pt x="24690" y="83140"/>
                </a:lnTo>
                <a:lnTo>
                  <a:pt x="24670" y="83130"/>
                </a:lnTo>
                <a:lnTo>
                  <a:pt x="24630" y="83120"/>
                </a:lnTo>
                <a:lnTo>
                  <a:pt x="24590" y="83120"/>
                </a:lnTo>
                <a:lnTo>
                  <a:pt x="24540" y="83110"/>
                </a:lnTo>
                <a:lnTo>
                  <a:pt x="24530" y="83100"/>
                </a:lnTo>
                <a:lnTo>
                  <a:pt x="24530" y="83070"/>
                </a:lnTo>
                <a:lnTo>
                  <a:pt x="24520" y="83050"/>
                </a:lnTo>
                <a:lnTo>
                  <a:pt x="24520" y="83040"/>
                </a:lnTo>
                <a:lnTo>
                  <a:pt x="24490" y="83010"/>
                </a:lnTo>
                <a:lnTo>
                  <a:pt x="24470" y="82980"/>
                </a:lnTo>
                <a:lnTo>
                  <a:pt x="24450" y="82970"/>
                </a:lnTo>
                <a:lnTo>
                  <a:pt x="24410" y="82950"/>
                </a:lnTo>
                <a:lnTo>
                  <a:pt x="24400" y="82920"/>
                </a:lnTo>
                <a:lnTo>
                  <a:pt x="24370" y="82890"/>
                </a:lnTo>
                <a:lnTo>
                  <a:pt x="24350" y="82870"/>
                </a:lnTo>
                <a:lnTo>
                  <a:pt x="24320" y="82840"/>
                </a:lnTo>
                <a:lnTo>
                  <a:pt x="24310" y="82830"/>
                </a:lnTo>
                <a:lnTo>
                  <a:pt x="24330" y="82810"/>
                </a:lnTo>
                <a:lnTo>
                  <a:pt x="24340" y="82800"/>
                </a:lnTo>
                <a:lnTo>
                  <a:pt x="24330" y="82790"/>
                </a:lnTo>
                <a:lnTo>
                  <a:pt x="24310" y="82780"/>
                </a:lnTo>
                <a:lnTo>
                  <a:pt x="24290" y="82750"/>
                </a:lnTo>
                <a:lnTo>
                  <a:pt x="24340" y="82710"/>
                </a:lnTo>
                <a:lnTo>
                  <a:pt x="24380" y="82700"/>
                </a:lnTo>
                <a:lnTo>
                  <a:pt x="24390" y="82690"/>
                </a:lnTo>
                <a:lnTo>
                  <a:pt x="24400" y="82690"/>
                </a:lnTo>
                <a:lnTo>
                  <a:pt x="24380" y="82670"/>
                </a:lnTo>
                <a:lnTo>
                  <a:pt x="24360" y="82650"/>
                </a:lnTo>
                <a:lnTo>
                  <a:pt x="24340" y="82630"/>
                </a:lnTo>
                <a:lnTo>
                  <a:pt x="24310" y="82620"/>
                </a:lnTo>
                <a:lnTo>
                  <a:pt x="24290" y="82600"/>
                </a:lnTo>
                <a:lnTo>
                  <a:pt x="24290" y="82580"/>
                </a:lnTo>
                <a:lnTo>
                  <a:pt x="24300" y="82560"/>
                </a:lnTo>
                <a:lnTo>
                  <a:pt x="24310" y="82540"/>
                </a:lnTo>
                <a:lnTo>
                  <a:pt x="24300" y="82520"/>
                </a:lnTo>
                <a:lnTo>
                  <a:pt x="24280" y="82500"/>
                </a:lnTo>
                <a:lnTo>
                  <a:pt x="24270" y="82490"/>
                </a:lnTo>
                <a:lnTo>
                  <a:pt x="24230" y="82470"/>
                </a:lnTo>
                <a:lnTo>
                  <a:pt x="24190" y="82440"/>
                </a:lnTo>
                <a:lnTo>
                  <a:pt x="24180" y="82410"/>
                </a:lnTo>
                <a:lnTo>
                  <a:pt x="24150" y="82350"/>
                </a:lnTo>
                <a:lnTo>
                  <a:pt x="24130" y="82330"/>
                </a:lnTo>
                <a:lnTo>
                  <a:pt x="24110" y="82270"/>
                </a:lnTo>
                <a:lnTo>
                  <a:pt x="24120" y="82240"/>
                </a:lnTo>
                <a:lnTo>
                  <a:pt x="24130" y="82210"/>
                </a:lnTo>
                <a:lnTo>
                  <a:pt x="24110" y="82190"/>
                </a:lnTo>
                <a:lnTo>
                  <a:pt x="24090" y="82170"/>
                </a:lnTo>
                <a:lnTo>
                  <a:pt x="24060" y="82150"/>
                </a:lnTo>
                <a:lnTo>
                  <a:pt x="24010" y="82190"/>
                </a:lnTo>
                <a:lnTo>
                  <a:pt x="23980" y="82220"/>
                </a:lnTo>
                <a:lnTo>
                  <a:pt x="23870" y="82290"/>
                </a:lnTo>
                <a:lnTo>
                  <a:pt x="23820" y="82350"/>
                </a:lnTo>
                <a:lnTo>
                  <a:pt x="23800" y="82340"/>
                </a:lnTo>
                <a:lnTo>
                  <a:pt x="23790" y="82320"/>
                </a:lnTo>
                <a:lnTo>
                  <a:pt x="23780" y="82310"/>
                </a:lnTo>
                <a:lnTo>
                  <a:pt x="23790" y="82290"/>
                </a:lnTo>
                <a:lnTo>
                  <a:pt x="23810" y="82270"/>
                </a:lnTo>
                <a:lnTo>
                  <a:pt x="23800" y="82260"/>
                </a:lnTo>
                <a:lnTo>
                  <a:pt x="23790" y="82260"/>
                </a:lnTo>
                <a:lnTo>
                  <a:pt x="23780" y="82260"/>
                </a:lnTo>
                <a:lnTo>
                  <a:pt x="23760" y="82250"/>
                </a:lnTo>
                <a:lnTo>
                  <a:pt x="23750" y="82230"/>
                </a:lnTo>
                <a:lnTo>
                  <a:pt x="23740" y="82220"/>
                </a:lnTo>
                <a:lnTo>
                  <a:pt x="23720" y="82230"/>
                </a:lnTo>
                <a:lnTo>
                  <a:pt x="23710" y="82240"/>
                </a:lnTo>
                <a:lnTo>
                  <a:pt x="23690" y="82260"/>
                </a:lnTo>
                <a:lnTo>
                  <a:pt x="23670" y="82260"/>
                </a:lnTo>
                <a:lnTo>
                  <a:pt x="23640" y="82240"/>
                </a:lnTo>
                <a:lnTo>
                  <a:pt x="23610" y="82240"/>
                </a:lnTo>
                <a:lnTo>
                  <a:pt x="23570" y="82230"/>
                </a:lnTo>
                <a:lnTo>
                  <a:pt x="23530" y="82200"/>
                </a:lnTo>
                <a:lnTo>
                  <a:pt x="23500" y="82180"/>
                </a:lnTo>
                <a:lnTo>
                  <a:pt x="23490" y="82170"/>
                </a:lnTo>
                <a:lnTo>
                  <a:pt x="23450" y="82160"/>
                </a:lnTo>
                <a:lnTo>
                  <a:pt x="23440" y="82150"/>
                </a:lnTo>
                <a:lnTo>
                  <a:pt x="23420" y="82120"/>
                </a:lnTo>
                <a:lnTo>
                  <a:pt x="23410" y="82130"/>
                </a:lnTo>
                <a:lnTo>
                  <a:pt x="23380" y="82130"/>
                </a:lnTo>
                <a:lnTo>
                  <a:pt x="23360" y="82130"/>
                </a:lnTo>
                <a:lnTo>
                  <a:pt x="23340" y="82110"/>
                </a:lnTo>
                <a:lnTo>
                  <a:pt x="23320" y="82110"/>
                </a:lnTo>
                <a:lnTo>
                  <a:pt x="23280" y="82110"/>
                </a:lnTo>
                <a:lnTo>
                  <a:pt x="23250" y="82100"/>
                </a:lnTo>
                <a:lnTo>
                  <a:pt x="23250" y="82090"/>
                </a:lnTo>
                <a:lnTo>
                  <a:pt x="23250" y="82050"/>
                </a:lnTo>
                <a:lnTo>
                  <a:pt x="23390" y="81340"/>
                </a:lnTo>
                <a:lnTo>
                  <a:pt x="23350" y="81300"/>
                </a:lnTo>
                <a:lnTo>
                  <a:pt x="23340" y="81280"/>
                </a:lnTo>
                <a:lnTo>
                  <a:pt x="23350" y="81250"/>
                </a:lnTo>
                <a:lnTo>
                  <a:pt x="23370" y="81240"/>
                </a:lnTo>
                <a:lnTo>
                  <a:pt x="23380" y="81220"/>
                </a:lnTo>
                <a:lnTo>
                  <a:pt x="23380" y="81190"/>
                </a:lnTo>
                <a:lnTo>
                  <a:pt x="23400" y="81160"/>
                </a:lnTo>
                <a:lnTo>
                  <a:pt x="23430" y="81120"/>
                </a:lnTo>
                <a:lnTo>
                  <a:pt x="23440" y="81110"/>
                </a:lnTo>
                <a:lnTo>
                  <a:pt x="23450" y="81110"/>
                </a:lnTo>
                <a:lnTo>
                  <a:pt x="23500" y="81030"/>
                </a:lnTo>
                <a:lnTo>
                  <a:pt x="23530" y="80980"/>
                </a:lnTo>
                <a:lnTo>
                  <a:pt x="23550" y="80950"/>
                </a:lnTo>
                <a:lnTo>
                  <a:pt x="23570" y="80920"/>
                </a:lnTo>
                <a:lnTo>
                  <a:pt x="23570" y="80900"/>
                </a:lnTo>
                <a:lnTo>
                  <a:pt x="23570" y="80880"/>
                </a:lnTo>
                <a:lnTo>
                  <a:pt x="23560" y="80850"/>
                </a:lnTo>
                <a:lnTo>
                  <a:pt x="23550" y="80820"/>
                </a:lnTo>
                <a:lnTo>
                  <a:pt x="23560" y="80770"/>
                </a:lnTo>
                <a:lnTo>
                  <a:pt x="23580" y="80670"/>
                </a:lnTo>
                <a:lnTo>
                  <a:pt x="23600" y="80570"/>
                </a:lnTo>
                <a:lnTo>
                  <a:pt x="23610" y="80480"/>
                </a:lnTo>
                <a:lnTo>
                  <a:pt x="23610" y="80450"/>
                </a:lnTo>
                <a:lnTo>
                  <a:pt x="23610" y="80410"/>
                </a:lnTo>
                <a:lnTo>
                  <a:pt x="23620" y="80380"/>
                </a:lnTo>
                <a:lnTo>
                  <a:pt x="23640" y="80340"/>
                </a:lnTo>
                <a:lnTo>
                  <a:pt x="23660" y="80300"/>
                </a:lnTo>
                <a:lnTo>
                  <a:pt x="23660" y="80280"/>
                </a:lnTo>
                <a:lnTo>
                  <a:pt x="23650" y="80270"/>
                </a:lnTo>
                <a:lnTo>
                  <a:pt x="23640" y="80260"/>
                </a:lnTo>
                <a:lnTo>
                  <a:pt x="23620" y="80250"/>
                </a:lnTo>
                <a:lnTo>
                  <a:pt x="23620" y="80230"/>
                </a:lnTo>
                <a:lnTo>
                  <a:pt x="23600" y="80220"/>
                </a:lnTo>
                <a:lnTo>
                  <a:pt x="23580" y="80220"/>
                </a:lnTo>
                <a:lnTo>
                  <a:pt x="23560" y="80190"/>
                </a:lnTo>
                <a:lnTo>
                  <a:pt x="23550" y="80170"/>
                </a:lnTo>
                <a:lnTo>
                  <a:pt x="23560" y="80150"/>
                </a:lnTo>
                <a:lnTo>
                  <a:pt x="23530" y="80140"/>
                </a:lnTo>
                <a:lnTo>
                  <a:pt x="23500" y="80130"/>
                </a:lnTo>
                <a:lnTo>
                  <a:pt x="23480" y="80120"/>
                </a:lnTo>
                <a:lnTo>
                  <a:pt x="23490" y="80100"/>
                </a:lnTo>
                <a:lnTo>
                  <a:pt x="23500" y="80070"/>
                </a:lnTo>
                <a:lnTo>
                  <a:pt x="23480" y="80060"/>
                </a:lnTo>
                <a:lnTo>
                  <a:pt x="23460" y="80050"/>
                </a:lnTo>
                <a:lnTo>
                  <a:pt x="23460" y="80040"/>
                </a:lnTo>
                <a:lnTo>
                  <a:pt x="23440" y="80040"/>
                </a:lnTo>
                <a:lnTo>
                  <a:pt x="23430" y="80030"/>
                </a:lnTo>
                <a:lnTo>
                  <a:pt x="23410" y="80000"/>
                </a:lnTo>
                <a:lnTo>
                  <a:pt x="23380" y="79980"/>
                </a:lnTo>
                <a:lnTo>
                  <a:pt x="23380" y="79970"/>
                </a:lnTo>
                <a:lnTo>
                  <a:pt x="23360" y="79950"/>
                </a:lnTo>
                <a:lnTo>
                  <a:pt x="23360" y="79940"/>
                </a:lnTo>
                <a:lnTo>
                  <a:pt x="23380" y="79920"/>
                </a:lnTo>
                <a:lnTo>
                  <a:pt x="23370" y="79890"/>
                </a:lnTo>
                <a:lnTo>
                  <a:pt x="23360" y="79910"/>
                </a:lnTo>
                <a:lnTo>
                  <a:pt x="23350" y="79920"/>
                </a:lnTo>
                <a:lnTo>
                  <a:pt x="23340" y="79930"/>
                </a:lnTo>
                <a:lnTo>
                  <a:pt x="23330" y="79940"/>
                </a:lnTo>
                <a:lnTo>
                  <a:pt x="23300" y="79950"/>
                </a:lnTo>
                <a:lnTo>
                  <a:pt x="23290" y="79960"/>
                </a:lnTo>
                <a:lnTo>
                  <a:pt x="23280" y="79940"/>
                </a:lnTo>
                <a:lnTo>
                  <a:pt x="23280" y="79930"/>
                </a:lnTo>
                <a:lnTo>
                  <a:pt x="23280" y="79920"/>
                </a:lnTo>
                <a:lnTo>
                  <a:pt x="23280" y="79910"/>
                </a:lnTo>
                <a:lnTo>
                  <a:pt x="23270" y="79910"/>
                </a:lnTo>
                <a:lnTo>
                  <a:pt x="23250" y="79910"/>
                </a:lnTo>
                <a:lnTo>
                  <a:pt x="23250" y="79900"/>
                </a:lnTo>
                <a:lnTo>
                  <a:pt x="23240" y="79900"/>
                </a:lnTo>
                <a:lnTo>
                  <a:pt x="23240" y="79920"/>
                </a:lnTo>
                <a:lnTo>
                  <a:pt x="23240" y="79930"/>
                </a:lnTo>
                <a:lnTo>
                  <a:pt x="23230" y="79950"/>
                </a:lnTo>
                <a:lnTo>
                  <a:pt x="23200" y="79960"/>
                </a:lnTo>
                <a:lnTo>
                  <a:pt x="23180" y="79970"/>
                </a:lnTo>
                <a:lnTo>
                  <a:pt x="23170" y="80010"/>
                </a:lnTo>
                <a:lnTo>
                  <a:pt x="23160" y="80020"/>
                </a:lnTo>
                <a:lnTo>
                  <a:pt x="23140" y="80000"/>
                </a:lnTo>
                <a:lnTo>
                  <a:pt x="23150" y="79990"/>
                </a:lnTo>
                <a:lnTo>
                  <a:pt x="23150" y="79970"/>
                </a:lnTo>
                <a:lnTo>
                  <a:pt x="23140" y="79980"/>
                </a:lnTo>
                <a:lnTo>
                  <a:pt x="23130" y="79990"/>
                </a:lnTo>
                <a:lnTo>
                  <a:pt x="23120" y="79990"/>
                </a:lnTo>
                <a:lnTo>
                  <a:pt x="23110" y="79970"/>
                </a:lnTo>
                <a:lnTo>
                  <a:pt x="23110" y="79950"/>
                </a:lnTo>
                <a:lnTo>
                  <a:pt x="23090" y="79940"/>
                </a:lnTo>
                <a:lnTo>
                  <a:pt x="23080" y="79940"/>
                </a:lnTo>
                <a:lnTo>
                  <a:pt x="23070" y="79920"/>
                </a:lnTo>
                <a:lnTo>
                  <a:pt x="23060" y="79930"/>
                </a:lnTo>
                <a:lnTo>
                  <a:pt x="23050" y="79930"/>
                </a:lnTo>
                <a:lnTo>
                  <a:pt x="23040" y="79910"/>
                </a:lnTo>
                <a:lnTo>
                  <a:pt x="23020" y="79920"/>
                </a:lnTo>
                <a:lnTo>
                  <a:pt x="22990" y="79910"/>
                </a:lnTo>
                <a:lnTo>
                  <a:pt x="22980" y="79900"/>
                </a:lnTo>
                <a:lnTo>
                  <a:pt x="22970" y="79900"/>
                </a:lnTo>
                <a:lnTo>
                  <a:pt x="22950" y="79910"/>
                </a:lnTo>
                <a:lnTo>
                  <a:pt x="22930" y="79910"/>
                </a:lnTo>
                <a:lnTo>
                  <a:pt x="22920" y="79910"/>
                </a:lnTo>
                <a:lnTo>
                  <a:pt x="22920" y="79900"/>
                </a:lnTo>
                <a:lnTo>
                  <a:pt x="22910" y="79880"/>
                </a:lnTo>
                <a:lnTo>
                  <a:pt x="22910" y="79860"/>
                </a:lnTo>
                <a:lnTo>
                  <a:pt x="22920" y="79840"/>
                </a:lnTo>
                <a:lnTo>
                  <a:pt x="22920" y="79820"/>
                </a:lnTo>
                <a:lnTo>
                  <a:pt x="22910" y="79820"/>
                </a:lnTo>
                <a:lnTo>
                  <a:pt x="22890" y="79820"/>
                </a:lnTo>
                <a:lnTo>
                  <a:pt x="22890" y="79800"/>
                </a:lnTo>
                <a:lnTo>
                  <a:pt x="22890" y="79790"/>
                </a:lnTo>
                <a:lnTo>
                  <a:pt x="22910" y="79780"/>
                </a:lnTo>
                <a:lnTo>
                  <a:pt x="22910" y="79760"/>
                </a:lnTo>
                <a:lnTo>
                  <a:pt x="22900" y="79740"/>
                </a:lnTo>
                <a:lnTo>
                  <a:pt x="22890" y="79720"/>
                </a:lnTo>
                <a:lnTo>
                  <a:pt x="22900" y="79700"/>
                </a:lnTo>
                <a:lnTo>
                  <a:pt x="22910" y="79670"/>
                </a:lnTo>
                <a:lnTo>
                  <a:pt x="22910" y="79650"/>
                </a:lnTo>
                <a:lnTo>
                  <a:pt x="22900" y="79620"/>
                </a:lnTo>
                <a:lnTo>
                  <a:pt x="22910" y="79600"/>
                </a:lnTo>
                <a:lnTo>
                  <a:pt x="22910" y="79590"/>
                </a:lnTo>
                <a:lnTo>
                  <a:pt x="22910" y="79570"/>
                </a:lnTo>
                <a:lnTo>
                  <a:pt x="22920" y="79560"/>
                </a:lnTo>
                <a:lnTo>
                  <a:pt x="22940" y="79570"/>
                </a:lnTo>
                <a:lnTo>
                  <a:pt x="22960" y="79580"/>
                </a:lnTo>
                <a:lnTo>
                  <a:pt x="22980" y="79560"/>
                </a:lnTo>
                <a:lnTo>
                  <a:pt x="22980" y="79550"/>
                </a:lnTo>
                <a:lnTo>
                  <a:pt x="22980" y="79530"/>
                </a:lnTo>
                <a:lnTo>
                  <a:pt x="22970" y="79520"/>
                </a:lnTo>
                <a:lnTo>
                  <a:pt x="22980" y="79510"/>
                </a:lnTo>
                <a:lnTo>
                  <a:pt x="22990" y="79490"/>
                </a:lnTo>
                <a:lnTo>
                  <a:pt x="23000" y="79480"/>
                </a:lnTo>
                <a:lnTo>
                  <a:pt x="23000" y="79460"/>
                </a:lnTo>
                <a:lnTo>
                  <a:pt x="22990" y="79440"/>
                </a:lnTo>
                <a:lnTo>
                  <a:pt x="22980" y="79420"/>
                </a:lnTo>
                <a:lnTo>
                  <a:pt x="22990" y="79410"/>
                </a:lnTo>
                <a:lnTo>
                  <a:pt x="23000" y="79400"/>
                </a:lnTo>
                <a:lnTo>
                  <a:pt x="22990" y="79390"/>
                </a:lnTo>
                <a:lnTo>
                  <a:pt x="22980" y="79370"/>
                </a:lnTo>
                <a:lnTo>
                  <a:pt x="22990" y="79350"/>
                </a:lnTo>
                <a:lnTo>
                  <a:pt x="23010" y="79350"/>
                </a:lnTo>
                <a:lnTo>
                  <a:pt x="23030" y="79340"/>
                </a:lnTo>
                <a:lnTo>
                  <a:pt x="23030" y="79320"/>
                </a:lnTo>
                <a:lnTo>
                  <a:pt x="23040" y="79310"/>
                </a:lnTo>
                <a:lnTo>
                  <a:pt x="23050" y="79300"/>
                </a:lnTo>
                <a:lnTo>
                  <a:pt x="23050" y="79290"/>
                </a:lnTo>
                <a:lnTo>
                  <a:pt x="23040" y="79280"/>
                </a:lnTo>
                <a:lnTo>
                  <a:pt x="23040" y="79270"/>
                </a:lnTo>
                <a:lnTo>
                  <a:pt x="23040" y="79260"/>
                </a:lnTo>
                <a:lnTo>
                  <a:pt x="23030" y="79260"/>
                </a:lnTo>
                <a:lnTo>
                  <a:pt x="23020" y="79260"/>
                </a:lnTo>
                <a:lnTo>
                  <a:pt x="23010" y="79260"/>
                </a:lnTo>
                <a:lnTo>
                  <a:pt x="23010" y="79240"/>
                </a:lnTo>
                <a:lnTo>
                  <a:pt x="23000" y="79230"/>
                </a:lnTo>
                <a:lnTo>
                  <a:pt x="22980" y="79230"/>
                </a:lnTo>
                <a:lnTo>
                  <a:pt x="22980" y="79200"/>
                </a:lnTo>
                <a:lnTo>
                  <a:pt x="22990" y="79190"/>
                </a:lnTo>
                <a:lnTo>
                  <a:pt x="23000" y="79180"/>
                </a:lnTo>
                <a:lnTo>
                  <a:pt x="23000" y="79170"/>
                </a:lnTo>
                <a:lnTo>
                  <a:pt x="22970" y="79170"/>
                </a:lnTo>
                <a:lnTo>
                  <a:pt x="22950" y="79160"/>
                </a:lnTo>
                <a:lnTo>
                  <a:pt x="22930" y="79120"/>
                </a:lnTo>
                <a:lnTo>
                  <a:pt x="22940" y="79100"/>
                </a:lnTo>
                <a:lnTo>
                  <a:pt x="22950" y="79080"/>
                </a:lnTo>
                <a:lnTo>
                  <a:pt x="22930" y="79080"/>
                </a:lnTo>
                <a:lnTo>
                  <a:pt x="22910" y="79090"/>
                </a:lnTo>
                <a:lnTo>
                  <a:pt x="22880" y="79070"/>
                </a:lnTo>
                <a:lnTo>
                  <a:pt x="22860" y="79040"/>
                </a:lnTo>
                <a:lnTo>
                  <a:pt x="22870" y="79010"/>
                </a:lnTo>
                <a:lnTo>
                  <a:pt x="22860" y="79030"/>
                </a:lnTo>
                <a:lnTo>
                  <a:pt x="22850" y="79030"/>
                </a:lnTo>
                <a:lnTo>
                  <a:pt x="22840" y="79040"/>
                </a:lnTo>
                <a:lnTo>
                  <a:pt x="22830" y="79040"/>
                </a:lnTo>
                <a:lnTo>
                  <a:pt x="22830" y="79050"/>
                </a:lnTo>
                <a:lnTo>
                  <a:pt x="22820" y="79040"/>
                </a:lnTo>
                <a:lnTo>
                  <a:pt x="22810" y="79040"/>
                </a:lnTo>
                <a:lnTo>
                  <a:pt x="22810" y="79060"/>
                </a:lnTo>
                <a:lnTo>
                  <a:pt x="22810" y="79080"/>
                </a:lnTo>
                <a:lnTo>
                  <a:pt x="22790" y="79080"/>
                </a:lnTo>
                <a:lnTo>
                  <a:pt x="22770" y="79080"/>
                </a:lnTo>
                <a:lnTo>
                  <a:pt x="22750" y="79080"/>
                </a:lnTo>
                <a:lnTo>
                  <a:pt x="22740" y="79090"/>
                </a:lnTo>
                <a:lnTo>
                  <a:pt x="22720" y="79090"/>
                </a:lnTo>
                <a:lnTo>
                  <a:pt x="22720" y="79080"/>
                </a:lnTo>
                <a:lnTo>
                  <a:pt x="22710" y="79060"/>
                </a:lnTo>
                <a:lnTo>
                  <a:pt x="22700" y="79070"/>
                </a:lnTo>
                <a:lnTo>
                  <a:pt x="22690" y="79080"/>
                </a:lnTo>
                <a:lnTo>
                  <a:pt x="22680" y="79090"/>
                </a:lnTo>
                <a:lnTo>
                  <a:pt x="22660" y="79080"/>
                </a:lnTo>
                <a:lnTo>
                  <a:pt x="22650" y="79080"/>
                </a:lnTo>
                <a:lnTo>
                  <a:pt x="22630" y="79080"/>
                </a:lnTo>
                <a:lnTo>
                  <a:pt x="22630" y="79090"/>
                </a:lnTo>
                <a:lnTo>
                  <a:pt x="22620" y="79090"/>
                </a:lnTo>
                <a:lnTo>
                  <a:pt x="22610" y="79100"/>
                </a:lnTo>
                <a:lnTo>
                  <a:pt x="22590" y="79100"/>
                </a:lnTo>
                <a:lnTo>
                  <a:pt x="22580" y="79090"/>
                </a:lnTo>
                <a:lnTo>
                  <a:pt x="22570" y="79080"/>
                </a:lnTo>
                <a:lnTo>
                  <a:pt x="22570" y="79060"/>
                </a:lnTo>
                <a:lnTo>
                  <a:pt x="22570" y="79040"/>
                </a:lnTo>
                <a:lnTo>
                  <a:pt x="22580" y="79020"/>
                </a:lnTo>
                <a:lnTo>
                  <a:pt x="22570" y="79010"/>
                </a:lnTo>
                <a:lnTo>
                  <a:pt x="22550" y="79010"/>
                </a:lnTo>
                <a:lnTo>
                  <a:pt x="22540" y="79000"/>
                </a:lnTo>
                <a:lnTo>
                  <a:pt x="22540" y="78990"/>
                </a:lnTo>
                <a:lnTo>
                  <a:pt x="22560" y="78970"/>
                </a:lnTo>
                <a:lnTo>
                  <a:pt x="22560" y="78960"/>
                </a:lnTo>
                <a:lnTo>
                  <a:pt x="22540" y="78950"/>
                </a:lnTo>
                <a:lnTo>
                  <a:pt x="22530" y="78950"/>
                </a:lnTo>
                <a:lnTo>
                  <a:pt x="22530" y="78940"/>
                </a:lnTo>
                <a:lnTo>
                  <a:pt x="22530" y="78930"/>
                </a:lnTo>
                <a:lnTo>
                  <a:pt x="22530" y="78910"/>
                </a:lnTo>
                <a:lnTo>
                  <a:pt x="22520" y="78890"/>
                </a:lnTo>
                <a:lnTo>
                  <a:pt x="22510" y="78890"/>
                </a:lnTo>
                <a:lnTo>
                  <a:pt x="22500" y="78910"/>
                </a:lnTo>
                <a:lnTo>
                  <a:pt x="22490" y="78910"/>
                </a:lnTo>
                <a:lnTo>
                  <a:pt x="22480" y="78920"/>
                </a:lnTo>
                <a:lnTo>
                  <a:pt x="22470" y="78930"/>
                </a:lnTo>
                <a:lnTo>
                  <a:pt x="22450" y="78920"/>
                </a:lnTo>
                <a:lnTo>
                  <a:pt x="22450" y="78890"/>
                </a:lnTo>
                <a:lnTo>
                  <a:pt x="22460" y="78880"/>
                </a:lnTo>
                <a:lnTo>
                  <a:pt x="22460" y="78860"/>
                </a:lnTo>
                <a:lnTo>
                  <a:pt x="22480" y="78830"/>
                </a:lnTo>
                <a:lnTo>
                  <a:pt x="22470" y="78810"/>
                </a:lnTo>
                <a:lnTo>
                  <a:pt x="22500" y="78740"/>
                </a:lnTo>
                <a:lnTo>
                  <a:pt x="22530" y="78690"/>
                </a:lnTo>
                <a:lnTo>
                  <a:pt x="22600" y="78580"/>
                </a:lnTo>
                <a:lnTo>
                  <a:pt x="22650" y="78500"/>
                </a:lnTo>
                <a:lnTo>
                  <a:pt x="22670" y="78450"/>
                </a:lnTo>
                <a:lnTo>
                  <a:pt x="22680" y="78420"/>
                </a:lnTo>
                <a:lnTo>
                  <a:pt x="22710" y="78400"/>
                </a:lnTo>
                <a:lnTo>
                  <a:pt x="22740" y="78370"/>
                </a:lnTo>
                <a:lnTo>
                  <a:pt x="22760" y="78350"/>
                </a:lnTo>
                <a:lnTo>
                  <a:pt x="22780" y="78320"/>
                </a:lnTo>
                <a:lnTo>
                  <a:pt x="22770" y="78300"/>
                </a:lnTo>
                <a:lnTo>
                  <a:pt x="22670" y="78140"/>
                </a:lnTo>
                <a:lnTo>
                  <a:pt x="22660" y="78130"/>
                </a:lnTo>
                <a:lnTo>
                  <a:pt x="22620" y="78130"/>
                </a:lnTo>
                <a:lnTo>
                  <a:pt x="22600" y="78120"/>
                </a:lnTo>
                <a:lnTo>
                  <a:pt x="22570" y="78090"/>
                </a:lnTo>
                <a:lnTo>
                  <a:pt x="22540" y="78060"/>
                </a:lnTo>
                <a:lnTo>
                  <a:pt x="22480" y="78010"/>
                </a:lnTo>
                <a:lnTo>
                  <a:pt x="22450" y="77980"/>
                </a:lnTo>
                <a:lnTo>
                  <a:pt x="22440" y="77950"/>
                </a:lnTo>
                <a:lnTo>
                  <a:pt x="22430" y="77950"/>
                </a:lnTo>
                <a:lnTo>
                  <a:pt x="22410" y="77950"/>
                </a:lnTo>
                <a:lnTo>
                  <a:pt x="22400" y="77930"/>
                </a:lnTo>
                <a:lnTo>
                  <a:pt x="22380" y="77940"/>
                </a:lnTo>
                <a:lnTo>
                  <a:pt x="22380" y="77920"/>
                </a:lnTo>
                <a:lnTo>
                  <a:pt x="22380" y="77910"/>
                </a:lnTo>
                <a:lnTo>
                  <a:pt x="22390" y="77900"/>
                </a:lnTo>
                <a:lnTo>
                  <a:pt x="22390" y="77880"/>
                </a:lnTo>
                <a:lnTo>
                  <a:pt x="22400" y="77860"/>
                </a:lnTo>
                <a:lnTo>
                  <a:pt x="22380" y="77850"/>
                </a:lnTo>
                <a:lnTo>
                  <a:pt x="22360" y="77820"/>
                </a:lnTo>
                <a:lnTo>
                  <a:pt x="22350" y="77790"/>
                </a:lnTo>
                <a:lnTo>
                  <a:pt x="22330" y="77770"/>
                </a:lnTo>
                <a:lnTo>
                  <a:pt x="22290" y="77750"/>
                </a:lnTo>
                <a:lnTo>
                  <a:pt x="22250" y="77750"/>
                </a:lnTo>
                <a:lnTo>
                  <a:pt x="22240" y="77740"/>
                </a:lnTo>
                <a:lnTo>
                  <a:pt x="22210" y="77730"/>
                </a:lnTo>
                <a:lnTo>
                  <a:pt x="22170" y="77720"/>
                </a:lnTo>
                <a:lnTo>
                  <a:pt x="22170" y="77710"/>
                </a:lnTo>
                <a:close/>
                <a:moveTo>
                  <a:pt x="28060" y="76250"/>
                </a:moveTo>
                <a:lnTo>
                  <a:pt x="28030" y="76280"/>
                </a:lnTo>
                <a:lnTo>
                  <a:pt x="28010" y="76280"/>
                </a:lnTo>
                <a:lnTo>
                  <a:pt x="27990" y="76280"/>
                </a:lnTo>
                <a:lnTo>
                  <a:pt x="27960" y="76280"/>
                </a:lnTo>
                <a:lnTo>
                  <a:pt x="27940" y="76280"/>
                </a:lnTo>
                <a:lnTo>
                  <a:pt x="27920" y="76280"/>
                </a:lnTo>
                <a:lnTo>
                  <a:pt x="27910" y="76280"/>
                </a:lnTo>
                <a:lnTo>
                  <a:pt x="27900" y="76280"/>
                </a:lnTo>
                <a:lnTo>
                  <a:pt x="27830" y="76300"/>
                </a:lnTo>
                <a:lnTo>
                  <a:pt x="27840" y="76300"/>
                </a:lnTo>
                <a:lnTo>
                  <a:pt x="27840" y="76310"/>
                </a:lnTo>
                <a:lnTo>
                  <a:pt x="27830" y="76310"/>
                </a:lnTo>
                <a:lnTo>
                  <a:pt x="27830" y="76320"/>
                </a:lnTo>
                <a:lnTo>
                  <a:pt x="27840" y="76310"/>
                </a:lnTo>
                <a:lnTo>
                  <a:pt x="27850" y="76320"/>
                </a:lnTo>
                <a:lnTo>
                  <a:pt x="27850" y="76330"/>
                </a:lnTo>
                <a:lnTo>
                  <a:pt x="27850" y="76340"/>
                </a:lnTo>
                <a:lnTo>
                  <a:pt x="27850" y="76350"/>
                </a:lnTo>
                <a:lnTo>
                  <a:pt x="27850" y="76360"/>
                </a:lnTo>
                <a:lnTo>
                  <a:pt x="27840" y="76370"/>
                </a:lnTo>
                <a:lnTo>
                  <a:pt x="27840" y="76380"/>
                </a:lnTo>
                <a:lnTo>
                  <a:pt x="27830" y="76380"/>
                </a:lnTo>
                <a:lnTo>
                  <a:pt x="27820" y="76380"/>
                </a:lnTo>
                <a:lnTo>
                  <a:pt x="27820" y="76390"/>
                </a:lnTo>
                <a:lnTo>
                  <a:pt x="27810" y="76400"/>
                </a:lnTo>
                <a:lnTo>
                  <a:pt x="27800" y="76400"/>
                </a:lnTo>
                <a:lnTo>
                  <a:pt x="27800" y="76390"/>
                </a:lnTo>
                <a:lnTo>
                  <a:pt x="27790" y="76390"/>
                </a:lnTo>
                <a:lnTo>
                  <a:pt x="27780" y="76390"/>
                </a:lnTo>
                <a:lnTo>
                  <a:pt x="27770" y="76390"/>
                </a:lnTo>
                <a:lnTo>
                  <a:pt x="27760" y="76390"/>
                </a:lnTo>
                <a:lnTo>
                  <a:pt x="27750" y="76390"/>
                </a:lnTo>
                <a:lnTo>
                  <a:pt x="27740" y="76380"/>
                </a:lnTo>
                <a:lnTo>
                  <a:pt x="27730" y="76370"/>
                </a:lnTo>
                <a:lnTo>
                  <a:pt x="27730" y="76360"/>
                </a:lnTo>
                <a:lnTo>
                  <a:pt x="27720" y="76360"/>
                </a:lnTo>
                <a:lnTo>
                  <a:pt x="27720" y="76340"/>
                </a:lnTo>
                <a:lnTo>
                  <a:pt x="27720" y="76330"/>
                </a:lnTo>
                <a:lnTo>
                  <a:pt x="27710" y="76320"/>
                </a:lnTo>
                <a:lnTo>
                  <a:pt x="27700" y="76310"/>
                </a:lnTo>
                <a:lnTo>
                  <a:pt x="27700" y="76300"/>
                </a:lnTo>
                <a:lnTo>
                  <a:pt x="27700" y="76290"/>
                </a:lnTo>
                <a:lnTo>
                  <a:pt x="27690" y="76280"/>
                </a:lnTo>
                <a:lnTo>
                  <a:pt x="27680" y="76280"/>
                </a:lnTo>
                <a:lnTo>
                  <a:pt x="27670" y="76310"/>
                </a:lnTo>
                <a:lnTo>
                  <a:pt x="27660" y="76340"/>
                </a:lnTo>
                <a:lnTo>
                  <a:pt x="27650" y="76360"/>
                </a:lnTo>
                <a:lnTo>
                  <a:pt x="27640" y="76400"/>
                </a:lnTo>
                <a:lnTo>
                  <a:pt x="27630" y="76430"/>
                </a:lnTo>
                <a:lnTo>
                  <a:pt x="27620" y="76470"/>
                </a:lnTo>
                <a:lnTo>
                  <a:pt x="27610" y="76490"/>
                </a:lnTo>
                <a:lnTo>
                  <a:pt x="27610" y="76500"/>
                </a:lnTo>
                <a:lnTo>
                  <a:pt x="27590" y="76570"/>
                </a:lnTo>
                <a:lnTo>
                  <a:pt x="27590" y="76590"/>
                </a:lnTo>
                <a:lnTo>
                  <a:pt x="27590" y="76600"/>
                </a:lnTo>
                <a:lnTo>
                  <a:pt x="27580" y="76630"/>
                </a:lnTo>
                <a:lnTo>
                  <a:pt x="27570" y="76630"/>
                </a:lnTo>
                <a:lnTo>
                  <a:pt x="27560" y="76660"/>
                </a:lnTo>
                <a:lnTo>
                  <a:pt x="27550" y="76690"/>
                </a:lnTo>
                <a:lnTo>
                  <a:pt x="27540" y="76760"/>
                </a:lnTo>
                <a:lnTo>
                  <a:pt x="27540" y="76770"/>
                </a:lnTo>
                <a:lnTo>
                  <a:pt x="27530" y="76770"/>
                </a:lnTo>
                <a:lnTo>
                  <a:pt x="27520" y="76770"/>
                </a:lnTo>
                <a:lnTo>
                  <a:pt x="27510" y="76770"/>
                </a:lnTo>
                <a:lnTo>
                  <a:pt x="27510" y="76760"/>
                </a:lnTo>
                <a:lnTo>
                  <a:pt x="27500" y="76760"/>
                </a:lnTo>
                <a:lnTo>
                  <a:pt x="27490" y="76760"/>
                </a:lnTo>
                <a:lnTo>
                  <a:pt x="27490" y="76770"/>
                </a:lnTo>
                <a:lnTo>
                  <a:pt x="27480" y="76770"/>
                </a:lnTo>
                <a:lnTo>
                  <a:pt x="27480" y="76780"/>
                </a:lnTo>
                <a:lnTo>
                  <a:pt x="27480" y="76790"/>
                </a:lnTo>
                <a:lnTo>
                  <a:pt x="27480" y="76800"/>
                </a:lnTo>
                <a:lnTo>
                  <a:pt x="27480" y="76810"/>
                </a:lnTo>
                <a:lnTo>
                  <a:pt x="27490" y="76810"/>
                </a:lnTo>
                <a:lnTo>
                  <a:pt x="27490" y="76820"/>
                </a:lnTo>
                <a:lnTo>
                  <a:pt x="27480" y="76830"/>
                </a:lnTo>
                <a:lnTo>
                  <a:pt x="27490" y="76840"/>
                </a:lnTo>
                <a:lnTo>
                  <a:pt x="27480" y="76840"/>
                </a:lnTo>
                <a:lnTo>
                  <a:pt x="27490" y="76850"/>
                </a:lnTo>
                <a:lnTo>
                  <a:pt x="27500" y="76850"/>
                </a:lnTo>
                <a:lnTo>
                  <a:pt x="27510" y="76860"/>
                </a:lnTo>
                <a:lnTo>
                  <a:pt x="27510" y="76870"/>
                </a:lnTo>
                <a:lnTo>
                  <a:pt x="27510" y="76880"/>
                </a:lnTo>
                <a:lnTo>
                  <a:pt x="27500" y="76890"/>
                </a:lnTo>
                <a:lnTo>
                  <a:pt x="27500" y="76900"/>
                </a:lnTo>
                <a:lnTo>
                  <a:pt x="27490" y="76910"/>
                </a:lnTo>
                <a:lnTo>
                  <a:pt x="27490" y="76920"/>
                </a:lnTo>
                <a:lnTo>
                  <a:pt x="27490" y="76930"/>
                </a:lnTo>
                <a:lnTo>
                  <a:pt x="27490" y="76940"/>
                </a:lnTo>
                <a:lnTo>
                  <a:pt x="27510" y="76940"/>
                </a:lnTo>
                <a:lnTo>
                  <a:pt x="27520" y="76940"/>
                </a:lnTo>
                <a:lnTo>
                  <a:pt x="27540" y="76940"/>
                </a:lnTo>
                <a:lnTo>
                  <a:pt x="27550" y="76950"/>
                </a:lnTo>
                <a:lnTo>
                  <a:pt x="27570" y="76940"/>
                </a:lnTo>
                <a:lnTo>
                  <a:pt x="27590" y="76940"/>
                </a:lnTo>
                <a:lnTo>
                  <a:pt x="27600" y="76930"/>
                </a:lnTo>
                <a:lnTo>
                  <a:pt x="27630" y="76920"/>
                </a:lnTo>
                <a:lnTo>
                  <a:pt x="27650" y="76920"/>
                </a:lnTo>
                <a:lnTo>
                  <a:pt x="27700" y="76920"/>
                </a:lnTo>
                <a:lnTo>
                  <a:pt x="27690" y="76910"/>
                </a:lnTo>
                <a:lnTo>
                  <a:pt x="27690" y="76890"/>
                </a:lnTo>
                <a:lnTo>
                  <a:pt x="27690" y="76880"/>
                </a:lnTo>
                <a:lnTo>
                  <a:pt x="27680" y="76870"/>
                </a:lnTo>
                <a:lnTo>
                  <a:pt x="27680" y="76860"/>
                </a:lnTo>
                <a:lnTo>
                  <a:pt x="27670" y="76840"/>
                </a:lnTo>
                <a:lnTo>
                  <a:pt x="27670" y="76820"/>
                </a:lnTo>
                <a:lnTo>
                  <a:pt x="27680" y="76800"/>
                </a:lnTo>
                <a:lnTo>
                  <a:pt x="27680" y="76790"/>
                </a:lnTo>
                <a:lnTo>
                  <a:pt x="27680" y="76780"/>
                </a:lnTo>
                <a:lnTo>
                  <a:pt x="27700" y="76760"/>
                </a:lnTo>
                <a:lnTo>
                  <a:pt x="27710" y="76760"/>
                </a:lnTo>
                <a:lnTo>
                  <a:pt x="27720" y="76760"/>
                </a:lnTo>
                <a:lnTo>
                  <a:pt x="27730" y="76760"/>
                </a:lnTo>
                <a:lnTo>
                  <a:pt x="27740" y="76760"/>
                </a:lnTo>
                <a:lnTo>
                  <a:pt x="27750" y="76780"/>
                </a:lnTo>
                <a:lnTo>
                  <a:pt x="27750" y="76790"/>
                </a:lnTo>
                <a:lnTo>
                  <a:pt x="27760" y="76790"/>
                </a:lnTo>
                <a:lnTo>
                  <a:pt x="27760" y="76800"/>
                </a:lnTo>
                <a:lnTo>
                  <a:pt x="27770" y="76800"/>
                </a:lnTo>
                <a:lnTo>
                  <a:pt x="27780" y="76810"/>
                </a:lnTo>
                <a:lnTo>
                  <a:pt x="27780" y="76820"/>
                </a:lnTo>
                <a:lnTo>
                  <a:pt x="27790" y="76820"/>
                </a:lnTo>
                <a:lnTo>
                  <a:pt x="27800" y="76830"/>
                </a:lnTo>
                <a:lnTo>
                  <a:pt x="27810" y="76840"/>
                </a:lnTo>
                <a:lnTo>
                  <a:pt x="27820" y="76840"/>
                </a:lnTo>
                <a:lnTo>
                  <a:pt x="27830" y="76850"/>
                </a:lnTo>
                <a:lnTo>
                  <a:pt x="27830" y="76860"/>
                </a:lnTo>
                <a:lnTo>
                  <a:pt x="27840" y="76860"/>
                </a:lnTo>
                <a:lnTo>
                  <a:pt x="27850" y="76860"/>
                </a:lnTo>
                <a:lnTo>
                  <a:pt x="27850" y="76870"/>
                </a:lnTo>
                <a:lnTo>
                  <a:pt x="27860" y="76870"/>
                </a:lnTo>
                <a:lnTo>
                  <a:pt x="27870" y="76870"/>
                </a:lnTo>
                <a:lnTo>
                  <a:pt x="27880" y="76870"/>
                </a:lnTo>
                <a:lnTo>
                  <a:pt x="27890" y="76900"/>
                </a:lnTo>
                <a:lnTo>
                  <a:pt x="27930" y="77010"/>
                </a:lnTo>
                <a:lnTo>
                  <a:pt x="27940" y="77030"/>
                </a:lnTo>
                <a:lnTo>
                  <a:pt x="28000" y="77160"/>
                </a:lnTo>
                <a:lnTo>
                  <a:pt x="28150" y="77230"/>
                </a:lnTo>
                <a:lnTo>
                  <a:pt x="28290" y="77280"/>
                </a:lnTo>
                <a:lnTo>
                  <a:pt x="28380" y="77200"/>
                </a:lnTo>
                <a:lnTo>
                  <a:pt x="28360" y="77090"/>
                </a:lnTo>
                <a:lnTo>
                  <a:pt x="28350" y="76990"/>
                </a:lnTo>
                <a:lnTo>
                  <a:pt x="28350" y="76960"/>
                </a:lnTo>
                <a:lnTo>
                  <a:pt x="28340" y="76920"/>
                </a:lnTo>
                <a:lnTo>
                  <a:pt x="28340" y="76880"/>
                </a:lnTo>
                <a:lnTo>
                  <a:pt x="28330" y="76810"/>
                </a:lnTo>
                <a:lnTo>
                  <a:pt x="28350" y="76780"/>
                </a:lnTo>
                <a:lnTo>
                  <a:pt x="28370" y="76770"/>
                </a:lnTo>
                <a:lnTo>
                  <a:pt x="28370" y="76760"/>
                </a:lnTo>
                <a:lnTo>
                  <a:pt x="28410" y="76720"/>
                </a:lnTo>
                <a:lnTo>
                  <a:pt x="28410" y="76490"/>
                </a:lnTo>
                <a:lnTo>
                  <a:pt x="28410" y="76380"/>
                </a:lnTo>
                <a:lnTo>
                  <a:pt x="28410" y="76370"/>
                </a:lnTo>
                <a:lnTo>
                  <a:pt x="28410" y="76360"/>
                </a:lnTo>
                <a:lnTo>
                  <a:pt x="28410" y="76350"/>
                </a:lnTo>
                <a:lnTo>
                  <a:pt x="28410" y="76340"/>
                </a:lnTo>
                <a:lnTo>
                  <a:pt x="28400" y="76340"/>
                </a:lnTo>
                <a:lnTo>
                  <a:pt x="28400" y="76330"/>
                </a:lnTo>
                <a:lnTo>
                  <a:pt x="28400" y="76320"/>
                </a:lnTo>
                <a:lnTo>
                  <a:pt x="28410" y="76320"/>
                </a:lnTo>
                <a:lnTo>
                  <a:pt x="28410" y="76310"/>
                </a:lnTo>
                <a:lnTo>
                  <a:pt x="28410" y="76300"/>
                </a:lnTo>
                <a:lnTo>
                  <a:pt x="28400" y="76290"/>
                </a:lnTo>
                <a:lnTo>
                  <a:pt x="28400" y="76280"/>
                </a:lnTo>
                <a:lnTo>
                  <a:pt x="28390" y="76280"/>
                </a:lnTo>
                <a:lnTo>
                  <a:pt x="28380" y="76280"/>
                </a:lnTo>
                <a:lnTo>
                  <a:pt x="28370" y="76280"/>
                </a:lnTo>
                <a:lnTo>
                  <a:pt x="28370" y="76270"/>
                </a:lnTo>
                <a:lnTo>
                  <a:pt x="28360" y="76270"/>
                </a:lnTo>
                <a:lnTo>
                  <a:pt x="28350" y="76270"/>
                </a:lnTo>
                <a:lnTo>
                  <a:pt x="28340" y="76270"/>
                </a:lnTo>
                <a:lnTo>
                  <a:pt x="28330" y="76270"/>
                </a:lnTo>
                <a:lnTo>
                  <a:pt x="28320" y="76270"/>
                </a:lnTo>
                <a:lnTo>
                  <a:pt x="28310" y="76270"/>
                </a:lnTo>
                <a:lnTo>
                  <a:pt x="28310" y="76260"/>
                </a:lnTo>
                <a:lnTo>
                  <a:pt x="28300" y="76260"/>
                </a:lnTo>
                <a:lnTo>
                  <a:pt x="28300" y="76250"/>
                </a:lnTo>
                <a:lnTo>
                  <a:pt x="28290" y="76250"/>
                </a:lnTo>
                <a:lnTo>
                  <a:pt x="28290" y="76240"/>
                </a:lnTo>
                <a:lnTo>
                  <a:pt x="28280" y="76230"/>
                </a:lnTo>
                <a:lnTo>
                  <a:pt x="28280" y="76220"/>
                </a:lnTo>
                <a:lnTo>
                  <a:pt x="28290" y="76220"/>
                </a:lnTo>
                <a:lnTo>
                  <a:pt x="28280" y="76210"/>
                </a:lnTo>
                <a:lnTo>
                  <a:pt x="28270" y="76190"/>
                </a:lnTo>
                <a:lnTo>
                  <a:pt x="28270" y="76160"/>
                </a:lnTo>
                <a:lnTo>
                  <a:pt x="28240" y="76100"/>
                </a:lnTo>
                <a:lnTo>
                  <a:pt x="28190" y="76140"/>
                </a:lnTo>
                <a:lnTo>
                  <a:pt x="28170" y="76160"/>
                </a:lnTo>
                <a:lnTo>
                  <a:pt x="28130" y="76190"/>
                </a:lnTo>
                <a:lnTo>
                  <a:pt x="28100" y="76220"/>
                </a:lnTo>
                <a:lnTo>
                  <a:pt x="28080" y="76230"/>
                </a:lnTo>
                <a:lnTo>
                  <a:pt x="28060" y="76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ikasso"/>
          <p:cNvSpPr/>
          <p:nvPr/>
        </p:nvSpPr>
        <p:spPr>
          <a:xfrm>
            <a:off x="3494288" y="1325880"/>
            <a:ext cx="5203119" cy="4937760"/>
          </a:xfrm>
          <a:custGeom>
            <a:avLst/>
            <a:gdLst/>
            <a:ahLst/>
            <a:cxnLst/>
            <a:rect l="0" t="0" r="100000" b="94900"/>
            <a:pathLst>
              <a:path w="100000" h="94900">
                <a:moveTo>
                  <a:pt x="25000" y="83010"/>
                </a:moveTo>
                <a:lnTo>
                  <a:pt x="25000" y="83000"/>
                </a:lnTo>
                <a:lnTo>
                  <a:pt x="25050" y="83010"/>
                </a:lnTo>
                <a:lnTo>
                  <a:pt x="25080" y="82970"/>
                </a:lnTo>
                <a:lnTo>
                  <a:pt x="25080" y="82930"/>
                </a:lnTo>
                <a:lnTo>
                  <a:pt x="25040" y="82900"/>
                </a:lnTo>
                <a:lnTo>
                  <a:pt x="25030" y="82870"/>
                </a:lnTo>
                <a:lnTo>
                  <a:pt x="25080" y="82870"/>
                </a:lnTo>
                <a:lnTo>
                  <a:pt x="25090" y="82830"/>
                </a:lnTo>
                <a:lnTo>
                  <a:pt x="25100" y="82830"/>
                </a:lnTo>
                <a:lnTo>
                  <a:pt x="25100" y="82810"/>
                </a:lnTo>
                <a:lnTo>
                  <a:pt x="25060" y="82770"/>
                </a:lnTo>
                <a:lnTo>
                  <a:pt x="25080" y="82750"/>
                </a:lnTo>
                <a:lnTo>
                  <a:pt x="25110" y="82770"/>
                </a:lnTo>
                <a:lnTo>
                  <a:pt x="25120" y="82750"/>
                </a:lnTo>
                <a:lnTo>
                  <a:pt x="25100" y="82730"/>
                </a:lnTo>
                <a:lnTo>
                  <a:pt x="25090" y="82690"/>
                </a:lnTo>
                <a:lnTo>
                  <a:pt x="25100" y="82660"/>
                </a:lnTo>
                <a:lnTo>
                  <a:pt x="25090" y="82650"/>
                </a:lnTo>
                <a:lnTo>
                  <a:pt x="25060" y="82650"/>
                </a:lnTo>
                <a:lnTo>
                  <a:pt x="25050" y="82630"/>
                </a:lnTo>
                <a:lnTo>
                  <a:pt x="25060" y="82620"/>
                </a:lnTo>
                <a:lnTo>
                  <a:pt x="25090" y="82620"/>
                </a:lnTo>
                <a:lnTo>
                  <a:pt x="25090" y="82580"/>
                </a:lnTo>
                <a:lnTo>
                  <a:pt x="25120" y="82550"/>
                </a:lnTo>
                <a:lnTo>
                  <a:pt x="25150" y="82540"/>
                </a:lnTo>
                <a:lnTo>
                  <a:pt x="25150" y="82530"/>
                </a:lnTo>
                <a:lnTo>
                  <a:pt x="25090" y="82510"/>
                </a:lnTo>
                <a:lnTo>
                  <a:pt x="25120" y="82470"/>
                </a:lnTo>
                <a:lnTo>
                  <a:pt x="25160" y="82460"/>
                </a:lnTo>
                <a:lnTo>
                  <a:pt x="25160" y="82420"/>
                </a:lnTo>
                <a:lnTo>
                  <a:pt x="25170" y="82410"/>
                </a:lnTo>
                <a:lnTo>
                  <a:pt x="25200" y="82400"/>
                </a:lnTo>
                <a:lnTo>
                  <a:pt x="25210" y="82400"/>
                </a:lnTo>
                <a:lnTo>
                  <a:pt x="25260" y="82410"/>
                </a:lnTo>
                <a:lnTo>
                  <a:pt x="25280" y="82420"/>
                </a:lnTo>
                <a:lnTo>
                  <a:pt x="25290" y="82460"/>
                </a:lnTo>
                <a:lnTo>
                  <a:pt x="25310" y="82460"/>
                </a:lnTo>
                <a:lnTo>
                  <a:pt x="25310" y="82450"/>
                </a:lnTo>
                <a:lnTo>
                  <a:pt x="25310" y="82400"/>
                </a:lnTo>
                <a:lnTo>
                  <a:pt x="25320" y="82380"/>
                </a:lnTo>
                <a:lnTo>
                  <a:pt x="25350" y="82370"/>
                </a:lnTo>
                <a:lnTo>
                  <a:pt x="25390" y="82350"/>
                </a:lnTo>
                <a:lnTo>
                  <a:pt x="25450" y="82280"/>
                </a:lnTo>
                <a:lnTo>
                  <a:pt x="25490" y="82290"/>
                </a:lnTo>
                <a:lnTo>
                  <a:pt x="25490" y="82280"/>
                </a:lnTo>
                <a:lnTo>
                  <a:pt x="25480" y="82250"/>
                </a:lnTo>
                <a:lnTo>
                  <a:pt x="25470" y="82230"/>
                </a:lnTo>
                <a:lnTo>
                  <a:pt x="25440" y="82190"/>
                </a:lnTo>
                <a:lnTo>
                  <a:pt x="25420" y="82190"/>
                </a:lnTo>
                <a:lnTo>
                  <a:pt x="25390" y="82190"/>
                </a:lnTo>
                <a:lnTo>
                  <a:pt x="25410" y="82170"/>
                </a:lnTo>
                <a:lnTo>
                  <a:pt x="25740" y="82070"/>
                </a:lnTo>
                <a:lnTo>
                  <a:pt x="26090" y="82080"/>
                </a:lnTo>
                <a:lnTo>
                  <a:pt x="26590" y="81900"/>
                </a:lnTo>
                <a:lnTo>
                  <a:pt x="26670" y="81860"/>
                </a:lnTo>
                <a:lnTo>
                  <a:pt x="26670" y="81830"/>
                </a:lnTo>
                <a:lnTo>
                  <a:pt x="26680" y="81800"/>
                </a:lnTo>
                <a:lnTo>
                  <a:pt x="26740" y="81750"/>
                </a:lnTo>
                <a:lnTo>
                  <a:pt x="26780" y="81760"/>
                </a:lnTo>
                <a:lnTo>
                  <a:pt x="26820" y="81780"/>
                </a:lnTo>
                <a:lnTo>
                  <a:pt x="26960" y="81910"/>
                </a:lnTo>
                <a:lnTo>
                  <a:pt x="27030" y="81910"/>
                </a:lnTo>
                <a:lnTo>
                  <a:pt x="27110" y="81910"/>
                </a:lnTo>
                <a:lnTo>
                  <a:pt x="27180" y="81910"/>
                </a:lnTo>
                <a:lnTo>
                  <a:pt x="27250" y="81910"/>
                </a:lnTo>
                <a:lnTo>
                  <a:pt x="27350" y="81910"/>
                </a:lnTo>
                <a:lnTo>
                  <a:pt x="27430" y="81900"/>
                </a:lnTo>
                <a:lnTo>
                  <a:pt x="27500" y="81870"/>
                </a:lnTo>
                <a:lnTo>
                  <a:pt x="27730" y="81790"/>
                </a:lnTo>
                <a:lnTo>
                  <a:pt x="28080" y="81420"/>
                </a:lnTo>
                <a:lnTo>
                  <a:pt x="28100" y="81350"/>
                </a:lnTo>
                <a:lnTo>
                  <a:pt x="28270" y="81340"/>
                </a:lnTo>
                <a:lnTo>
                  <a:pt x="28450" y="81200"/>
                </a:lnTo>
                <a:lnTo>
                  <a:pt x="28690" y="81020"/>
                </a:lnTo>
                <a:lnTo>
                  <a:pt x="29280" y="80660"/>
                </a:lnTo>
                <a:lnTo>
                  <a:pt x="29330" y="80660"/>
                </a:lnTo>
                <a:lnTo>
                  <a:pt x="29380" y="80620"/>
                </a:lnTo>
                <a:lnTo>
                  <a:pt x="29450" y="80600"/>
                </a:lnTo>
                <a:lnTo>
                  <a:pt x="29490" y="80560"/>
                </a:lnTo>
                <a:lnTo>
                  <a:pt x="29560" y="80500"/>
                </a:lnTo>
                <a:lnTo>
                  <a:pt x="29600" y="80430"/>
                </a:lnTo>
                <a:lnTo>
                  <a:pt x="29620" y="80410"/>
                </a:lnTo>
                <a:lnTo>
                  <a:pt x="29640" y="80380"/>
                </a:lnTo>
                <a:lnTo>
                  <a:pt x="29710" y="80380"/>
                </a:lnTo>
                <a:lnTo>
                  <a:pt x="29720" y="80400"/>
                </a:lnTo>
                <a:lnTo>
                  <a:pt x="29730" y="80390"/>
                </a:lnTo>
                <a:lnTo>
                  <a:pt x="29790" y="80400"/>
                </a:lnTo>
                <a:lnTo>
                  <a:pt x="29810" y="80410"/>
                </a:lnTo>
                <a:lnTo>
                  <a:pt x="29830" y="80400"/>
                </a:lnTo>
                <a:lnTo>
                  <a:pt x="29850" y="80400"/>
                </a:lnTo>
                <a:lnTo>
                  <a:pt x="29890" y="80400"/>
                </a:lnTo>
                <a:lnTo>
                  <a:pt x="29920" y="80420"/>
                </a:lnTo>
                <a:lnTo>
                  <a:pt x="29960" y="80440"/>
                </a:lnTo>
                <a:lnTo>
                  <a:pt x="30000" y="80440"/>
                </a:lnTo>
                <a:lnTo>
                  <a:pt x="30030" y="80400"/>
                </a:lnTo>
                <a:lnTo>
                  <a:pt x="30040" y="80420"/>
                </a:lnTo>
                <a:lnTo>
                  <a:pt x="30050" y="80430"/>
                </a:lnTo>
                <a:lnTo>
                  <a:pt x="30080" y="80410"/>
                </a:lnTo>
                <a:lnTo>
                  <a:pt x="30090" y="80370"/>
                </a:lnTo>
                <a:lnTo>
                  <a:pt x="30110" y="80370"/>
                </a:lnTo>
                <a:lnTo>
                  <a:pt x="30140" y="80330"/>
                </a:lnTo>
                <a:lnTo>
                  <a:pt x="30160" y="80340"/>
                </a:lnTo>
                <a:lnTo>
                  <a:pt x="30170" y="80330"/>
                </a:lnTo>
                <a:lnTo>
                  <a:pt x="30190" y="80320"/>
                </a:lnTo>
                <a:lnTo>
                  <a:pt x="30200" y="80270"/>
                </a:lnTo>
                <a:lnTo>
                  <a:pt x="30160" y="80270"/>
                </a:lnTo>
                <a:lnTo>
                  <a:pt x="30190" y="80240"/>
                </a:lnTo>
                <a:lnTo>
                  <a:pt x="30220" y="80230"/>
                </a:lnTo>
                <a:lnTo>
                  <a:pt x="30250" y="80220"/>
                </a:lnTo>
                <a:lnTo>
                  <a:pt x="30270" y="80220"/>
                </a:lnTo>
                <a:lnTo>
                  <a:pt x="30280" y="80220"/>
                </a:lnTo>
                <a:lnTo>
                  <a:pt x="30280" y="80190"/>
                </a:lnTo>
                <a:lnTo>
                  <a:pt x="30290" y="80170"/>
                </a:lnTo>
                <a:lnTo>
                  <a:pt x="30320" y="80180"/>
                </a:lnTo>
                <a:lnTo>
                  <a:pt x="30340" y="80180"/>
                </a:lnTo>
                <a:lnTo>
                  <a:pt x="30380" y="80160"/>
                </a:lnTo>
                <a:lnTo>
                  <a:pt x="30420" y="80150"/>
                </a:lnTo>
                <a:lnTo>
                  <a:pt x="30420" y="80100"/>
                </a:lnTo>
                <a:lnTo>
                  <a:pt x="30490" y="80070"/>
                </a:lnTo>
                <a:lnTo>
                  <a:pt x="30490" y="80030"/>
                </a:lnTo>
                <a:lnTo>
                  <a:pt x="30520" y="80020"/>
                </a:lnTo>
                <a:lnTo>
                  <a:pt x="30530" y="80010"/>
                </a:lnTo>
                <a:lnTo>
                  <a:pt x="30520" y="79980"/>
                </a:lnTo>
                <a:lnTo>
                  <a:pt x="30540" y="79970"/>
                </a:lnTo>
                <a:lnTo>
                  <a:pt x="30570" y="79960"/>
                </a:lnTo>
                <a:lnTo>
                  <a:pt x="30570" y="79940"/>
                </a:lnTo>
                <a:lnTo>
                  <a:pt x="30570" y="79920"/>
                </a:lnTo>
                <a:lnTo>
                  <a:pt x="30570" y="79890"/>
                </a:lnTo>
                <a:lnTo>
                  <a:pt x="30570" y="79880"/>
                </a:lnTo>
                <a:lnTo>
                  <a:pt x="30550" y="79820"/>
                </a:lnTo>
                <a:lnTo>
                  <a:pt x="30570" y="79790"/>
                </a:lnTo>
                <a:lnTo>
                  <a:pt x="30580" y="79780"/>
                </a:lnTo>
                <a:lnTo>
                  <a:pt x="30570" y="79750"/>
                </a:lnTo>
                <a:lnTo>
                  <a:pt x="30590" y="79720"/>
                </a:lnTo>
                <a:lnTo>
                  <a:pt x="30590" y="79700"/>
                </a:lnTo>
                <a:lnTo>
                  <a:pt x="30580" y="79690"/>
                </a:lnTo>
                <a:lnTo>
                  <a:pt x="30560" y="79700"/>
                </a:lnTo>
                <a:lnTo>
                  <a:pt x="30540" y="79700"/>
                </a:lnTo>
                <a:lnTo>
                  <a:pt x="30530" y="79680"/>
                </a:lnTo>
                <a:lnTo>
                  <a:pt x="30540" y="79650"/>
                </a:lnTo>
                <a:lnTo>
                  <a:pt x="30570" y="79650"/>
                </a:lnTo>
                <a:lnTo>
                  <a:pt x="30590" y="79630"/>
                </a:lnTo>
                <a:lnTo>
                  <a:pt x="30580" y="79590"/>
                </a:lnTo>
                <a:lnTo>
                  <a:pt x="30600" y="79570"/>
                </a:lnTo>
                <a:lnTo>
                  <a:pt x="30600" y="79560"/>
                </a:lnTo>
                <a:lnTo>
                  <a:pt x="30580" y="79530"/>
                </a:lnTo>
                <a:lnTo>
                  <a:pt x="30610" y="79520"/>
                </a:lnTo>
                <a:lnTo>
                  <a:pt x="30620" y="79490"/>
                </a:lnTo>
                <a:lnTo>
                  <a:pt x="30580" y="79480"/>
                </a:lnTo>
                <a:lnTo>
                  <a:pt x="30580" y="79460"/>
                </a:lnTo>
                <a:lnTo>
                  <a:pt x="30610" y="79440"/>
                </a:lnTo>
                <a:lnTo>
                  <a:pt x="30620" y="79400"/>
                </a:lnTo>
                <a:lnTo>
                  <a:pt x="30640" y="79400"/>
                </a:lnTo>
                <a:lnTo>
                  <a:pt x="30660" y="79340"/>
                </a:lnTo>
                <a:lnTo>
                  <a:pt x="30670" y="79330"/>
                </a:lnTo>
                <a:lnTo>
                  <a:pt x="30670" y="79310"/>
                </a:lnTo>
                <a:lnTo>
                  <a:pt x="30700" y="79320"/>
                </a:lnTo>
                <a:lnTo>
                  <a:pt x="30710" y="79320"/>
                </a:lnTo>
                <a:lnTo>
                  <a:pt x="30720" y="79330"/>
                </a:lnTo>
                <a:lnTo>
                  <a:pt x="30730" y="79320"/>
                </a:lnTo>
                <a:lnTo>
                  <a:pt x="30750" y="79290"/>
                </a:lnTo>
                <a:lnTo>
                  <a:pt x="30760" y="79240"/>
                </a:lnTo>
                <a:lnTo>
                  <a:pt x="30760" y="79230"/>
                </a:lnTo>
                <a:lnTo>
                  <a:pt x="30780" y="79220"/>
                </a:lnTo>
                <a:lnTo>
                  <a:pt x="30790" y="79210"/>
                </a:lnTo>
                <a:lnTo>
                  <a:pt x="30810" y="79210"/>
                </a:lnTo>
                <a:lnTo>
                  <a:pt x="30820" y="79220"/>
                </a:lnTo>
                <a:lnTo>
                  <a:pt x="30830" y="79220"/>
                </a:lnTo>
                <a:lnTo>
                  <a:pt x="30880" y="79210"/>
                </a:lnTo>
                <a:lnTo>
                  <a:pt x="30900" y="79190"/>
                </a:lnTo>
                <a:lnTo>
                  <a:pt x="30900" y="79170"/>
                </a:lnTo>
                <a:lnTo>
                  <a:pt x="30900" y="79140"/>
                </a:lnTo>
                <a:lnTo>
                  <a:pt x="30920" y="79110"/>
                </a:lnTo>
                <a:lnTo>
                  <a:pt x="30920" y="79120"/>
                </a:lnTo>
                <a:lnTo>
                  <a:pt x="30930" y="79120"/>
                </a:lnTo>
                <a:lnTo>
                  <a:pt x="30930" y="79140"/>
                </a:lnTo>
                <a:lnTo>
                  <a:pt x="30950" y="79140"/>
                </a:lnTo>
                <a:lnTo>
                  <a:pt x="30960" y="79130"/>
                </a:lnTo>
                <a:lnTo>
                  <a:pt x="30990" y="79110"/>
                </a:lnTo>
                <a:lnTo>
                  <a:pt x="31010" y="79130"/>
                </a:lnTo>
                <a:lnTo>
                  <a:pt x="31040" y="79140"/>
                </a:lnTo>
                <a:lnTo>
                  <a:pt x="31090" y="79110"/>
                </a:lnTo>
                <a:lnTo>
                  <a:pt x="31110" y="79090"/>
                </a:lnTo>
                <a:lnTo>
                  <a:pt x="31100" y="79070"/>
                </a:lnTo>
                <a:lnTo>
                  <a:pt x="31070" y="79060"/>
                </a:lnTo>
                <a:lnTo>
                  <a:pt x="31060" y="79040"/>
                </a:lnTo>
                <a:lnTo>
                  <a:pt x="31080" y="79030"/>
                </a:lnTo>
                <a:lnTo>
                  <a:pt x="31130" y="79040"/>
                </a:lnTo>
                <a:lnTo>
                  <a:pt x="31170" y="79010"/>
                </a:lnTo>
                <a:lnTo>
                  <a:pt x="31170" y="78980"/>
                </a:lnTo>
                <a:lnTo>
                  <a:pt x="31180" y="78980"/>
                </a:lnTo>
                <a:lnTo>
                  <a:pt x="31190" y="78990"/>
                </a:lnTo>
                <a:lnTo>
                  <a:pt x="31200" y="79000"/>
                </a:lnTo>
                <a:lnTo>
                  <a:pt x="31220" y="79020"/>
                </a:lnTo>
                <a:lnTo>
                  <a:pt x="31230" y="79010"/>
                </a:lnTo>
                <a:lnTo>
                  <a:pt x="31230" y="78980"/>
                </a:lnTo>
                <a:lnTo>
                  <a:pt x="31310" y="78950"/>
                </a:lnTo>
                <a:lnTo>
                  <a:pt x="31410" y="78980"/>
                </a:lnTo>
                <a:lnTo>
                  <a:pt x="31420" y="78960"/>
                </a:lnTo>
                <a:lnTo>
                  <a:pt x="31400" y="78930"/>
                </a:lnTo>
                <a:lnTo>
                  <a:pt x="31450" y="78910"/>
                </a:lnTo>
                <a:lnTo>
                  <a:pt x="31480" y="78900"/>
                </a:lnTo>
                <a:lnTo>
                  <a:pt x="31480" y="78870"/>
                </a:lnTo>
                <a:lnTo>
                  <a:pt x="31510" y="78860"/>
                </a:lnTo>
                <a:lnTo>
                  <a:pt x="31570" y="78850"/>
                </a:lnTo>
                <a:lnTo>
                  <a:pt x="31600" y="78810"/>
                </a:lnTo>
                <a:lnTo>
                  <a:pt x="31630" y="78830"/>
                </a:lnTo>
                <a:lnTo>
                  <a:pt x="31660" y="78850"/>
                </a:lnTo>
                <a:lnTo>
                  <a:pt x="31670" y="78820"/>
                </a:lnTo>
                <a:lnTo>
                  <a:pt x="31680" y="78780"/>
                </a:lnTo>
                <a:lnTo>
                  <a:pt x="31680" y="78750"/>
                </a:lnTo>
                <a:lnTo>
                  <a:pt x="31680" y="78730"/>
                </a:lnTo>
                <a:lnTo>
                  <a:pt x="31690" y="78720"/>
                </a:lnTo>
                <a:lnTo>
                  <a:pt x="31730" y="78670"/>
                </a:lnTo>
                <a:lnTo>
                  <a:pt x="31740" y="78660"/>
                </a:lnTo>
                <a:lnTo>
                  <a:pt x="31750" y="78660"/>
                </a:lnTo>
                <a:lnTo>
                  <a:pt x="31760" y="78670"/>
                </a:lnTo>
                <a:lnTo>
                  <a:pt x="31780" y="78690"/>
                </a:lnTo>
                <a:lnTo>
                  <a:pt x="31810" y="78690"/>
                </a:lnTo>
                <a:lnTo>
                  <a:pt x="31810" y="78670"/>
                </a:lnTo>
                <a:lnTo>
                  <a:pt x="31800" y="78640"/>
                </a:lnTo>
                <a:lnTo>
                  <a:pt x="31820" y="78620"/>
                </a:lnTo>
                <a:lnTo>
                  <a:pt x="31830" y="78610"/>
                </a:lnTo>
                <a:lnTo>
                  <a:pt x="31850" y="78580"/>
                </a:lnTo>
                <a:lnTo>
                  <a:pt x="31830" y="78550"/>
                </a:lnTo>
                <a:lnTo>
                  <a:pt x="31820" y="78530"/>
                </a:lnTo>
                <a:lnTo>
                  <a:pt x="31820" y="78520"/>
                </a:lnTo>
                <a:lnTo>
                  <a:pt x="31820" y="78500"/>
                </a:lnTo>
                <a:lnTo>
                  <a:pt x="31860" y="78440"/>
                </a:lnTo>
                <a:lnTo>
                  <a:pt x="31880" y="78360"/>
                </a:lnTo>
                <a:lnTo>
                  <a:pt x="31910" y="78350"/>
                </a:lnTo>
                <a:lnTo>
                  <a:pt x="31910" y="78320"/>
                </a:lnTo>
                <a:lnTo>
                  <a:pt x="31920" y="78290"/>
                </a:lnTo>
                <a:lnTo>
                  <a:pt x="31940" y="78270"/>
                </a:lnTo>
                <a:lnTo>
                  <a:pt x="32020" y="78280"/>
                </a:lnTo>
                <a:lnTo>
                  <a:pt x="32030" y="78270"/>
                </a:lnTo>
                <a:lnTo>
                  <a:pt x="32010" y="78230"/>
                </a:lnTo>
                <a:lnTo>
                  <a:pt x="32010" y="78200"/>
                </a:lnTo>
                <a:lnTo>
                  <a:pt x="32050" y="78210"/>
                </a:lnTo>
                <a:lnTo>
                  <a:pt x="32080" y="78180"/>
                </a:lnTo>
                <a:lnTo>
                  <a:pt x="32120" y="78150"/>
                </a:lnTo>
                <a:lnTo>
                  <a:pt x="32130" y="78130"/>
                </a:lnTo>
                <a:lnTo>
                  <a:pt x="32220" y="78130"/>
                </a:lnTo>
                <a:lnTo>
                  <a:pt x="32280" y="78150"/>
                </a:lnTo>
                <a:lnTo>
                  <a:pt x="32340" y="78130"/>
                </a:lnTo>
                <a:lnTo>
                  <a:pt x="32370" y="78120"/>
                </a:lnTo>
                <a:lnTo>
                  <a:pt x="32370" y="78060"/>
                </a:lnTo>
                <a:lnTo>
                  <a:pt x="32410" y="78040"/>
                </a:lnTo>
                <a:lnTo>
                  <a:pt x="32390" y="78010"/>
                </a:lnTo>
                <a:lnTo>
                  <a:pt x="32400" y="77960"/>
                </a:lnTo>
                <a:lnTo>
                  <a:pt x="32430" y="77950"/>
                </a:lnTo>
                <a:lnTo>
                  <a:pt x="32430" y="77900"/>
                </a:lnTo>
                <a:lnTo>
                  <a:pt x="32450" y="77870"/>
                </a:lnTo>
                <a:lnTo>
                  <a:pt x="32500" y="77850"/>
                </a:lnTo>
                <a:lnTo>
                  <a:pt x="32520" y="77780"/>
                </a:lnTo>
                <a:lnTo>
                  <a:pt x="32540" y="77770"/>
                </a:lnTo>
                <a:lnTo>
                  <a:pt x="32550" y="77770"/>
                </a:lnTo>
                <a:lnTo>
                  <a:pt x="32560" y="77780"/>
                </a:lnTo>
                <a:lnTo>
                  <a:pt x="32580" y="77790"/>
                </a:lnTo>
                <a:lnTo>
                  <a:pt x="32630" y="77770"/>
                </a:lnTo>
                <a:lnTo>
                  <a:pt x="32690" y="77700"/>
                </a:lnTo>
                <a:lnTo>
                  <a:pt x="32690" y="77650"/>
                </a:lnTo>
                <a:lnTo>
                  <a:pt x="32710" y="77610"/>
                </a:lnTo>
                <a:lnTo>
                  <a:pt x="32740" y="77600"/>
                </a:lnTo>
                <a:lnTo>
                  <a:pt x="32760" y="77590"/>
                </a:lnTo>
                <a:lnTo>
                  <a:pt x="32740" y="77630"/>
                </a:lnTo>
                <a:lnTo>
                  <a:pt x="32740" y="77640"/>
                </a:lnTo>
                <a:lnTo>
                  <a:pt x="32770" y="77700"/>
                </a:lnTo>
                <a:lnTo>
                  <a:pt x="32740" y="77750"/>
                </a:lnTo>
                <a:lnTo>
                  <a:pt x="32740" y="77820"/>
                </a:lnTo>
                <a:lnTo>
                  <a:pt x="32710" y="77890"/>
                </a:lnTo>
                <a:lnTo>
                  <a:pt x="32650" y="77950"/>
                </a:lnTo>
                <a:lnTo>
                  <a:pt x="32650" y="77980"/>
                </a:lnTo>
                <a:lnTo>
                  <a:pt x="32650" y="78030"/>
                </a:lnTo>
                <a:lnTo>
                  <a:pt x="32650" y="78040"/>
                </a:lnTo>
                <a:lnTo>
                  <a:pt x="32660" y="78040"/>
                </a:lnTo>
                <a:lnTo>
                  <a:pt x="32730" y="78100"/>
                </a:lnTo>
                <a:lnTo>
                  <a:pt x="32750" y="78170"/>
                </a:lnTo>
                <a:lnTo>
                  <a:pt x="32750" y="78190"/>
                </a:lnTo>
                <a:lnTo>
                  <a:pt x="32760" y="78210"/>
                </a:lnTo>
                <a:lnTo>
                  <a:pt x="32780" y="78240"/>
                </a:lnTo>
                <a:lnTo>
                  <a:pt x="32760" y="78290"/>
                </a:lnTo>
                <a:lnTo>
                  <a:pt x="32740" y="78300"/>
                </a:lnTo>
                <a:lnTo>
                  <a:pt x="32710" y="78350"/>
                </a:lnTo>
                <a:lnTo>
                  <a:pt x="32740" y="78430"/>
                </a:lnTo>
                <a:lnTo>
                  <a:pt x="32800" y="78500"/>
                </a:lnTo>
                <a:lnTo>
                  <a:pt x="32850" y="78520"/>
                </a:lnTo>
                <a:lnTo>
                  <a:pt x="32900" y="78510"/>
                </a:lnTo>
                <a:lnTo>
                  <a:pt x="32950" y="78550"/>
                </a:lnTo>
                <a:lnTo>
                  <a:pt x="32960" y="78590"/>
                </a:lnTo>
                <a:lnTo>
                  <a:pt x="32920" y="78700"/>
                </a:lnTo>
                <a:lnTo>
                  <a:pt x="32890" y="78730"/>
                </a:lnTo>
                <a:lnTo>
                  <a:pt x="32800" y="78850"/>
                </a:lnTo>
                <a:lnTo>
                  <a:pt x="32780" y="78880"/>
                </a:lnTo>
                <a:lnTo>
                  <a:pt x="32780" y="78910"/>
                </a:lnTo>
                <a:lnTo>
                  <a:pt x="32820" y="78950"/>
                </a:lnTo>
                <a:lnTo>
                  <a:pt x="32830" y="78960"/>
                </a:lnTo>
                <a:lnTo>
                  <a:pt x="32870" y="78950"/>
                </a:lnTo>
                <a:lnTo>
                  <a:pt x="32940" y="78950"/>
                </a:lnTo>
                <a:lnTo>
                  <a:pt x="32960" y="78960"/>
                </a:lnTo>
                <a:lnTo>
                  <a:pt x="33020" y="79010"/>
                </a:lnTo>
                <a:lnTo>
                  <a:pt x="33050" y="79060"/>
                </a:lnTo>
                <a:lnTo>
                  <a:pt x="33050" y="79160"/>
                </a:lnTo>
                <a:lnTo>
                  <a:pt x="33020" y="79190"/>
                </a:lnTo>
                <a:lnTo>
                  <a:pt x="32950" y="79200"/>
                </a:lnTo>
                <a:lnTo>
                  <a:pt x="32880" y="79260"/>
                </a:lnTo>
                <a:lnTo>
                  <a:pt x="32850" y="79330"/>
                </a:lnTo>
                <a:lnTo>
                  <a:pt x="32800" y="79350"/>
                </a:lnTo>
                <a:lnTo>
                  <a:pt x="32740" y="79360"/>
                </a:lnTo>
                <a:lnTo>
                  <a:pt x="32720" y="79330"/>
                </a:lnTo>
                <a:lnTo>
                  <a:pt x="32700" y="79350"/>
                </a:lnTo>
                <a:lnTo>
                  <a:pt x="32680" y="79380"/>
                </a:lnTo>
                <a:lnTo>
                  <a:pt x="32670" y="79410"/>
                </a:lnTo>
                <a:lnTo>
                  <a:pt x="32690" y="79460"/>
                </a:lnTo>
                <a:lnTo>
                  <a:pt x="32710" y="79490"/>
                </a:lnTo>
                <a:lnTo>
                  <a:pt x="32730" y="79500"/>
                </a:lnTo>
                <a:lnTo>
                  <a:pt x="32820" y="79440"/>
                </a:lnTo>
                <a:lnTo>
                  <a:pt x="32850" y="79440"/>
                </a:lnTo>
                <a:lnTo>
                  <a:pt x="32880" y="79440"/>
                </a:lnTo>
                <a:lnTo>
                  <a:pt x="32920" y="79460"/>
                </a:lnTo>
                <a:lnTo>
                  <a:pt x="32950" y="79510"/>
                </a:lnTo>
                <a:lnTo>
                  <a:pt x="32940" y="79550"/>
                </a:lnTo>
                <a:lnTo>
                  <a:pt x="32900" y="79620"/>
                </a:lnTo>
                <a:lnTo>
                  <a:pt x="32880" y="79640"/>
                </a:lnTo>
                <a:lnTo>
                  <a:pt x="32820" y="79690"/>
                </a:lnTo>
                <a:lnTo>
                  <a:pt x="32790" y="79710"/>
                </a:lnTo>
                <a:lnTo>
                  <a:pt x="32750" y="79730"/>
                </a:lnTo>
                <a:lnTo>
                  <a:pt x="32670" y="79730"/>
                </a:lnTo>
                <a:lnTo>
                  <a:pt x="32610" y="79720"/>
                </a:lnTo>
                <a:lnTo>
                  <a:pt x="32600" y="79750"/>
                </a:lnTo>
                <a:lnTo>
                  <a:pt x="32550" y="79770"/>
                </a:lnTo>
                <a:lnTo>
                  <a:pt x="32540" y="79810"/>
                </a:lnTo>
                <a:lnTo>
                  <a:pt x="32560" y="79900"/>
                </a:lnTo>
                <a:lnTo>
                  <a:pt x="32600" y="79940"/>
                </a:lnTo>
                <a:lnTo>
                  <a:pt x="32630" y="79950"/>
                </a:lnTo>
                <a:lnTo>
                  <a:pt x="32680" y="79960"/>
                </a:lnTo>
                <a:lnTo>
                  <a:pt x="32730" y="79940"/>
                </a:lnTo>
                <a:lnTo>
                  <a:pt x="32770" y="79910"/>
                </a:lnTo>
                <a:lnTo>
                  <a:pt x="32800" y="79910"/>
                </a:lnTo>
                <a:lnTo>
                  <a:pt x="32860" y="80010"/>
                </a:lnTo>
                <a:lnTo>
                  <a:pt x="32900" y="80030"/>
                </a:lnTo>
                <a:lnTo>
                  <a:pt x="32940" y="80030"/>
                </a:lnTo>
                <a:lnTo>
                  <a:pt x="32940" y="80050"/>
                </a:lnTo>
                <a:lnTo>
                  <a:pt x="32930" y="80110"/>
                </a:lnTo>
                <a:lnTo>
                  <a:pt x="32900" y="80160"/>
                </a:lnTo>
                <a:lnTo>
                  <a:pt x="32870" y="80190"/>
                </a:lnTo>
                <a:lnTo>
                  <a:pt x="32830" y="80230"/>
                </a:lnTo>
                <a:lnTo>
                  <a:pt x="32820" y="80260"/>
                </a:lnTo>
                <a:lnTo>
                  <a:pt x="32830" y="80290"/>
                </a:lnTo>
                <a:lnTo>
                  <a:pt x="32860" y="80300"/>
                </a:lnTo>
                <a:lnTo>
                  <a:pt x="32880" y="80300"/>
                </a:lnTo>
                <a:lnTo>
                  <a:pt x="32900" y="80320"/>
                </a:lnTo>
                <a:lnTo>
                  <a:pt x="32900" y="80330"/>
                </a:lnTo>
                <a:lnTo>
                  <a:pt x="32890" y="80340"/>
                </a:lnTo>
                <a:lnTo>
                  <a:pt x="33360" y="80330"/>
                </a:lnTo>
                <a:lnTo>
                  <a:pt x="33600" y="80270"/>
                </a:lnTo>
                <a:lnTo>
                  <a:pt x="33720" y="80390"/>
                </a:lnTo>
                <a:lnTo>
                  <a:pt x="33730" y="80920"/>
                </a:lnTo>
                <a:lnTo>
                  <a:pt x="34010" y="80860"/>
                </a:lnTo>
                <a:lnTo>
                  <a:pt x="34150" y="80920"/>
                </a:lnTo>
                <a:lnTo>
                  <a:pt x="34320" y="81120"/>
                </a:lnTo>
                <a:lnTo>
                  <a:pt x="34940" y="81320"/>
                </a:lnTo>
                <a:lnTo>
                  <a:pt x="34980" y="81360"/>
                </a:lnTo>
                <a:lnTo>
                  <a:pt x="35040" y="81420"/>
                </a:lnTo>
                <a:lnTo>
                  <a:pt x="35130" y="81320"/>
                </a:lnTo>
                <a:lnTo>
                  <a:pt x="35150" y="81310"/>
                </a:lnTo>
                <a:lnTo>
                  <a:pt x="35190" y="81310"/>
                </a:lnTo>
                <a:lnTo>
                  <a:pt x="35210" y="81320"/>
                </a:lnTo>
                <a:lnTo>
                  <a:pt x="35220" y="81320"/>
                </a:lnTo>
                <a:lnTo>
                  <a:pt x="35260" y="81330"/>
                </a:lnTo>
                <a:lnTo>
                  <a:pt x="35270" y="81340"/>
                </a:lnTo>
                <a:lnTo>
                  <a:pt x="35280" y="81330"/>
                </a:lnTo>
                <a:lnTo>
                  <a:pt x="35290" y="81320"/>
                </a:lnTo>
                <a:lnTo>
                  <a:pt x="35310" y="81320"/>
                </a:lnTo>
                <a:lnTo>
                  <a:pt x="35320" y="81330"/>
                </a:lnTo>
                <a:lnTo>
                  <a:pt x="35330" y="81350"/>
                </a:lnTo>
                <a:lnTo>
                  <a:pt x="35340" y="81380"/>
                </a:lnTo>
                <a:lnTo>
                  <a:pt x="35350" y="81400"/>
                </a:lnTo>
                <a:lnTo>
                  <a:pt x="35370" y="81390"/>
                </a:lnTo>
                <a:lnTo>
                  <a:pt x="35400" y="81380"/>
                </a:lnTo>
                <a:lnTo>
                  <a:pt x="35460" y="81400"/>
                </a:lnTo>
                <a:lnTo>
                  <a:pt x="35470" y="81410"/>
                </a:lnTo>
                <a:lnTo>
                  <a:pt x="35490" y="81420"/>
                </a:lnTo>
                <a:lnTo>
                  <a:pt x="35500" y="81430"/>
                </a:lnTo>
                <a:lnTo>
                  <a:pt x="35510" y="81440"/>
                </a:lnTo>
                <a:lnTo>
                  <a:pt x="35570" y="81450"/>
                </a:lnTo>
                <a:lnTo>
                  <a:pt x="35610" y="81450"/>
                </a:lnTo>
                <a:lnTo>
                  <a:pt x="35670" y="81480"/>
                </a:lnTo>
                <a:lnTo>
                  <a:pt x="35710" y="81480"/>
                </a:lnTo>
                <a:lnTo>
                  <a:pt x="35770" y="81510"/>
                </a:lnTo>
                <a:lnTo>
                  <a:pt x="35840" y="81530"/>
                </a:lnTo>
                <a:lnTo>
                  <a:pt x="35930" y="81600"/>
                </a:lnTo>
                <a:lnTo>
                  <a:pt x="35940" y="81640"/>
                </a:lnTo>
                <a:lnTo>
                  <a:pt x="35930" y="81670"/>
                </a:lnTo>
                <a:lnTo>
                  <a:pt x="35910" y="81690"/>
                </a:lnTo>
                <a:lnTo>
                  <a:pt x="35900" y="81720"/>
                </a:lnTo>
                <a:lnTo>
                  <a:pt x="35910" y="81770"/>
                </a:lnTo>
                <a:lnTo>
                  <a:pt x="35880" y="81850"/>
                </a:lnTo>
                <a:lnTo>
                  <a:pt x="35930" y="81880"/>
                </a:lnTo>
                <a:lnTo>
                  <a:pt x="35950" y="81920"/>
                </a:lnTo>
                <a:lnTo>
                  <a:pt x="35970" y="81940"/>
                </a:lnTo>
                <a:lnTo>
                  <a:pt x="35970" y="81970"/>
                </a:lnTo>
                <a:lnTo>
                  <a:pt x="35940" y="81990"/>
                </a:lnTo>
                <a:lnTo>
                  <a:pt x="35920" y="82030"/>
                </a:lnTo>
                <a:lnTo>
                  <a:pt x="35900" y="82080"/>
                </a:lnTo>
                <a:lnTo>
                  <a:pt x="35910" y="82120"/>
                </a:lnTo>
                <a:lnTo>
                  <a:pt x="35940" y="82160"/>
                </a:lnTo>
                <a:lnTo>
                  <a:pt x="36010" y="82160"/>
                </a:lnTo>
                <a:lnTo>
                  <a:pt x="36070" y="82160"/>
                </a:lnTo>
                <a:lnTo>
                  <a:pt x="36100" y="82140"/>
                </a:lnTo>
                <a:lnTo>
                  <a:pt x="36200" y="82130"/>
                </a:lnTo>
                <a:lnTo>
                  <a:pt x="36280" y="82010"/>
                </a:lnTo>
                <a:lnTo>
                  <a:pt x="36290" y="81970"/>
                </a:lnTo>
                <a:lnTo>
                  <a:pt x="36290" y="81900"/>
                </a:lnTo>
                <a:lnTo>
                  <a:pt x="36310" y="81840"/>
                </a:lnTo>
                <a:lnTo>
                  <a:pt x="36300" y="81810"/>
                </a:lnTo>
                <a:lnTo>
                  <a:pt x="36290" y="81800"/>
                </a:lnTo>
                <a:lnTo>
                  <a:pt x="36280" y="81760"/>
                </a:lnTo>
                <a:lnTo>
                  <a:pt x="36290" y="81730"/>
                </a:lnTo>
                <a:lnTo>
                  <a:pt x="36300" y="81690"/>
                </a:lnTo>
                <a:lnTo>
                  <a:pt x="36380" y="81510"/>
                </a:lnTo>
                <a:lnTo>
                  <a:pt x="36500" y="81400"/>
                </a:lnTo>
                <a:lnTo>
                  <a:pt x="36530" y="81390"/>
                </a:lnTo>
                <a:lnTo>
                  <a:pt x="36560" y="81280"/>
                </a:lnTo>
                <a:lnTo>
                  <a:pt x="36570" y="81210"/>
                </a:lnTo>
                <a:lnTo>
                  <a:pt x="36610" y="81140"/>
                </a:lnTo>
                <a:lnTo>
                  <a:pt x="36670" y="81060"/>
                </a:lnTo>
                <a:lnTo>
                  <a:pt x="36670" y="81030"/>
                </a:lnTo>
                <a:lnTo>
                  <a:pt x="36680" y="80980"/>
                </a:lnTo>
                <a:lnTo>
                  <a:pt x="36700" y="80960"/>
                </a:lnTo>
                <a:lnTo>
                  <a:pt x="36750" y="80910"/>
                </a:lnTo>
                <a:lnTo>
                  <a:pt x="36770" y="80860"/>
                </a:lnTo>
                <a:lnTo>
                  <a:pt x="36790" y="80830"/>
                </a:lnTo>
                <a:lnTo>
                  <a:pt x="36820" y="80770"/>
                </a:lnTo>
                <a:lnTo>
                  <a:pt x="36860" y="80730"/>
                </a:lnTo>
                <a:lnTo>
                  <a:pt x="36870" y="80670"/>
                </a:lnTo>
                <a:lnTo>
                  <a:pt x="36900" y="80640"/>
                </a:lnTo>
                <a:lnTo>
                  <a:pt x="36920" y="80610"/>
                </a:lnTo>
                <a:lnTo>
                  <a:pt x="36920" y="80600"/>
                </a:lnTo>
                <a:lnTo>
                  <a:pt x="36990" y="80540"/>
                </a:lnTo>
                <a:lnTo>
                  <a:pt x="37010" y="80460"/>
                </a:lnTo>
                <a:lnTo>
                  <a:pt x="36970" y="80410"/>
                </a:lnTo>
                <a:lnTo>
                  <a:pt x="36960" y="80360"/>
                </a:lnTo>
                <a:lnTo>
                  <a:pt x="36970" y="80320"/>
                </a:lnTo>
                <a:lnTo>
                  <a:pt x="36960" y="80280"/>
                </a:lnTo>
                <a:lnTo>
                  <a:pt x="36920" y="80200"/>
                </a:lnTo>
                <a:lnTo>
                  <a:pt x="36930" y="80130"/>
                </a:lnTo>
                <a:lnTo>
                  <a:pt x="36880" y="80040"/>
                </a:lnTo>
                <a:lnTo>
                  <a:pt x="36870" y="79990"/>
                </a:lnTo>
                <a:lnTo>
                  <a:pt x="36890" y="79930"/>
                </a:lnTo>
                <a:lnTo>
                  <a:pt x="36920" y="79890"/>
                </a:lnTo>
                <a:lnTo>
                  <a:pt x="37000" y="79790"/>
                </a:lnTo>
                <a:lnTo>
                  <a:pt x="37080" y="79720"/>
                </a:lnTo>
                <a:lnTo>
                  <a:pt x="37080" y="79710"/>
                </a:lnTo>
                <a:lnTo>
                  <a:pt x="37090" y="79700"/>
                </a:lnTo>
                <a:lnTo>
                  <a:pt x="37100" y="79700"/>
                </a:lnTo>
                <a:lnTo>
                  <a:pt x="37130" y="79640"/>
                </a:lnTo>
                <a:lnTo>
                  <a:pt x="37300" y="79520"/>
                </a:lnTo>
                <a:lnTo>
                  <a:pt x="37650" y="79510"/>
                </a:lnTo>
                <a:lnTo>
                  <a:pt x="37870" y="79740"/>
                </a:lnTo>
                <a:lnTo>
                  <a:pt x="38030" y="79740"/>
                </a:lnTo>
                <a:lnTo>
                  <a:pt x="38120" y="79670"/>
                </a:lnTo>
                <a:lnTo>
                  <a:pt x="38090" y="79410"/>
                </a:lnTo>
                <a:lnTo>
                  <a:pt x="38220" y="79250"/>
                </a:lnTo>
                <a:lnTo>
                  <a:pt x="38440" y="79280"/>
                </a:lnTo>
                <a:lnTo>
                  <a:pt x="38790" y="79220"/>
                </a:lnTo>
                <a:lnTo>
                  <a:pt x="39130" y="79210"/>
                </a:lnTo>
                <a:lnTo>
                  <a:pt x="39160" y="78810"/>
                </a:lnTo>
                <a:lnTo>
                  <a:pt x="39110" y="78820"/>
                </a:lnTo>
                <a:lnTo>
                  <a:pt x="39070" y="78810"/>
                </a:lnTo>
                <a:lnTo>
                  <a:pt x="39010" y="78720"/>
                </a:lnTo>
                <a:lnTo>
                  <a:pt x="38990" y="78690"/>
                </a:lnTo>
                <a:lnTo>
                  <a:pt x="39020" y="78640"/>
                </a:lnTo>
                <a:lnTo>
                  <a:pt x="39030" y="78600"/>
                </a:lnTo>
                <a:lnTo>
                  <a:pt x="38990" y="78580"/>
                </a:lnTo>
                <a:lnTo>
                  <a:pt x="38980" y="78550"/>
                </a:lnTo>
                <a:lnTo>
                  <a:pt x="38980" y="78530"/>
                </a:lnTo>
                <a:lnTo>
                  <a:pt x="39010" y="78520"/>
                </a:lnTo>
                <a:lnTo>
                  <a:pt x="39060" y="78530"/>
                </a:lnTo>
                <a:lnTo>
                  <a:pt x="39040" y="78480"/>
                </a:lnTo>
                <a:lnTo>
                  <a:pt x="39010" y="78400"/>
                </a:lnTo>
                <a:lnTo>
                  <a:pt x="39020" y="78330"/>
                </a:lnTo>
                <a:lnTo>
                  <a:pt x="38980" y="78340"/>
                </a:lnTo>
                <a:lnTo>
                  <a:pt x="38930" y="78350"/>
                </a:lnTo>
                <a:lnTo>
                  <a:pt x="38930" y="78340"/>
                </a:lnTo>
                <a:lnTo>
                  <a:pt x="38930" y="78310"/>
                </a:lnTo>
                <a:lnTo>
                  <a:pt x="38910" y="78270"/>
                </a:lnTo>
                <a:lnTo>
                  <a:pt x="38860" y="78260"/>
                </a:lnTo>
                <a:lnTo>
                  <a:pt x="38800" y="78290"/>
                </a:lnTo>
                <a:lnTo>
                  <a:pt x="38760" y="78300"/>
                </a:lnTo>
                <a:lnTo>
                  <a:pt x="38710" y="78350"/>
                </a:lnTo>
                <a:lnTo>
                  <a:pt x="38720" y="78400"/>
                </a:lnTo>
                <a:lnTo>
                  <a:pt x="38720" y="78410"/>
                </a:lnTo>
                <a:lnTo>
                  <a:pt x="38720" y="78450"/>
                </a:lnTo>
                <a:lnTo>
                  <a:pt x="38720" y="78470"/>
                </a:lnTo>
                <a:lnTo>
                  <a:pt x="38690" y="78480"/>
                </a:lnTo>
                <a:lnTo>
                  <a:pt x="38670" y="78470"/>
                </a:lnTo>
                <a:lnTo>
                  <a:pt x="38640" y="78450"/>
                </a:lnTo>
                <a:lnTo>
                  <a:pt x="38620" y="78420"/>
                </a:lnTo>
                <a:lnTo>
                  <a:pt x="38600" y="78420"/>
                </a:lnTo>
                <a:lnTo>
                  <a:pt x="38590" y="78440"/>
                </a:lnTo>
                <a:lnTo>
                  <a:pt x="38580" y="78460"/>
                </a:lnTo>
                <a:lnTo>
                  <a:pt x="38560" y="78490"/>
                </a:lnTo>
                <a:lnTo>
                  <a:pt x="38540" y="78490"/>
                </a:lnTo>
                <a:lnTo>
                  <a:pt x="38520" y="78490"/>
                </a:lnTo>
                <a:lnTo>
                  <a:pt x="38490" y="78460"/>
                </a:lnTo>
                <a:lnTo>
                  <a:pt x="38490" y="78420"/>
                </a:lnTo>
                <a:lnTo>
                  <a:pt x="38440" y="78400"/>
                </a:lnTo>
                <a:lnTo>
                  <a:pt x="38390" y="78380"/>
                </a:lnTo>
                <a:lnTo>
                  <a:pt x="38340" y="78370"/>
                </a:lnTo>
                <a:lnTo>
                  <a:pt x="38300" y="78390"/>
                </a:lnTo>
                <a:lnTo>
                  <a:pt x="38270" y="78370"/>
                </a:lnTo>
                <a:lnTo>
                  <a:pt x="38250" y="78340"/>
                </a:lnTo>
                <a:lnTo>
                  <a:pt x="38260" y="78300"/>
                </a:lnTo>
                <a:lnTo>
                  <a:pt x="38240" y="78240"/>
                </a:lnTo>
                <a:lnTo>
                  <a:pt x="38240" y="78230"/>
                </a:lnTo>
                <a:lnTo>
                  <a:pt x="38250" y="78190"/>
                </a:lnTo>
                <a:lnTo>
                  <a:pt x="38180" y="78110"/>
                </a:lnTo>
                <a:lnTo>
                  <a:pt x="38160" y="78050"/>
                </a:lnTo>
                <a:lnTo>
                  <a:pt x="38120" y="78020"/>
                </a:lnTo>
                <a:lnTo>
                  <a:pt x="38120" y="77950"/>
                </a:lnTo>
                <a:lnTo>
                  <a:pt x="38080" y="77920"/>
                </a:lnTo>
                <a:lnTo>
                  <a:pt x="38020" y="77870"/>
                </a:lnTo>
                <a:lnTo>
                  <a:pt x="37920" y="77870"/>
                </a:lnTo>
                <a:lnTo>
                  <a:pt x="37850" y="77840"/>
                </a:lnTo>
                <a:lnTo>
                  <a:pt x="37750" y="77840"/>
                </a:lnTo>
                <a:lnTo>
                  <a:pt x="37700" y="77850"/>
                </a:lnTo>
                <a:lnTo>
                  <a:pt x="37660" y="77840"/>
                </a:lnTo>
                <a:lnTo>
                  <a:pt x="37620" y="77850"/>
                </a:lnTo>
                <a:lnTo>
                  <a:pt x="37570" y="77880"/>
                </a:lnTo>
                <a:lnTo>
                  <a:pt x="37530" y="77870"/>
                </a:lnTo>
                <a:lnTo>
                  <a:pt x="37480" y="77890"/>
                </a:lnTo>
                <a:lnTo>
                  <a:pt x="37500" y="77840"/>
                </a:lnTo>
                <a:lnTo>
                  <a:pt x="37490" y="77770"/>
                </a:lnTo>
                <a:lnTo>
                  <a:pt x="37520" y="77750"/>
                </a:lnTo>
                <a:lnTo>
                  <a:pt x="37600" y="77750"/>
                </a:lnTo>
                <a:lnTo>
                  <a:pt x="37650" y="77740"/>
                </a:lnTo>
                <a:lnTo>
                  <a:pt x="37660" y="77700"/>
                </a:lnTo>
                <a:lnTo>
                  <a:pt x="37660" y="77660"/>
                </a:lnTo>
                <a:lnTo>
                  <a:pt x="37590" y="77590"/>
                </a:lnTo>
                <a:lnTo>
                  <a:pt x="37510" y="77480"/>
                </a:lnTo>
                <a:lnTo>
                  <a:pt x="37490" y="77480"/>
                </a:lnTo>
                <a:lnTo>
                  <a:pt x="37480" y="77470"/>
                </a:lnTo>
                <a:lnTo>
                  <a:pt x="37470" y="77450"/>
                </a:lnTo>
                <a:lnTo>
                  <a:pt x="37480" y="77430"/>
                </a:lnTo>
                <a:lnTo>
                  <a:pt x="37490" y="77390"/>
                </a:lnTo>
                <a:lnTo>
                  <a:pt x="37450" y="77310"/>
                </a:lnTo>
                <a:lnTo>
                  <a:pt x="37440" y="77290"/>
                </a:lnTo>
                <a:lnTo>
                  <a:pt x="37460" y="77270"/>
                </a:lnTo>
                <a:lnTo>
                  <a:pt x="37490" y="77300"/>
                </a:lnTo>
                <a:lnTo>
                  <a:pt x="37530" y="77320"/>
                </a:lnTo>
                <a:lnTo>
                  <a:pt x="37560" y="77330"/>
                </a:lnTo>
                <a:lnTo>
                  <a:pt x="37590" y="77280"/>
                </a:lnTo>
                <a:lnTo>
                  <a:pt x="37580" y="77220"/>
                </a:lnTo>
                <a:lnTo>
                  <a:pt x="37610" y="77170"/>
                </a:lnTo>
                <a:lnTo>
                  <a:pt x="37590" y="77120"/>
                </a:lnTo>
                <a:lnTo>
                  <a:pt x="37540" y="77100"/>
                </a:lnTo>
                <a:lnTo>
                  <a:pt x="37530" y="77030"/>
                </a:lnTo>
                <a:lnTo>
                  <a:pt x="37530" y="77020"/>
                </a:lnTo>
                <a:lnTo>
                  <a:pt x="37790" y="76720"/>
                </a:lnTo>
                <a:lnTo>
                  <a:pt x="38610" y="76340"/>
                </a:lnTo>
                <a:lnTo>
                  <a:pt x="38660" y="76230"/>
                </a:lnTo>
                <a:lnTo>
                  <a:pt x="38870" y="75820"/>
                </a:lnTo>
                <a:lnTo>
                  <a:pt x="39120" y="75770"/>
                </a:lnTo>
                <a:lnTo>
                  <a:pt x="39310" y="75800"/>
                </a:lnTo>
                <a:lnTo>
                  <a:pt x="39360" y="75910"/>
                </a:lnTo>
                <a:lnTo>
                  <a:pt x="39550" y="75990"/>
                </a:lnTo>
                <a:lnTo>
                  <a:pt x="39890" y="76020"/>
                </a:lnTo>
                <a:lnTo>
                  <a:pt x="40170" y="75900"/>
                </a:lnTo>
                <a:lnTo>
                  <a:pt x="40370" y="75730"/>
                </a:lnTo>
                <a:lnTo>
                  <a:pt x="40420" y="75720"/>
                </a:lnTo>
                <a:lnTo>
                  <a:pt x="40670" y="75650"/>
                </a:lnTo>
                <a:lnTo>
                  <a:pt x="41100" y="75520"/>
                </a:lnTo>
                <a:lnTo>
                  <a:pt x="41240" y="75550"/>
                </a:lnTo>
                <a:lnTo>
                  <a:pt x="41350" y="75740"/>
                </a:lnTo>
                <a:lnTo>
                  <a:pt x="41520" y="75850"/>
                </a:lnTo>
                <a:lnTo>
                  <a:pt x="41620" y="75960"/>
                </a:lnTo>
                <a:lnTo>
                  <a:pt x="41670" y="76180"/>
                </a:lnTo>
                <a:lnTo>
                  <a:pt x="41750" y="76320"/>
                </a:lnTo>
                <a:lnTo>
                  <a:pt x="41910" y="76320"/>
                </a:lnTo>
                <a:lnTo>
                  <a:pt x="42050" y="76340"/>
                </a:lnTo>
                <a:lnTo>
                  <a:pt x="42140" y="76480"/>
                </a:lnTo>
                <a:lnTo>
                  <a:pt x="42350" y="76500"/>
                </a:lnTo>
                <a:lnTo>
                  <a:pt x="42350" y="76570"/>
                </a:lnTo>
                <a:lnTo>
                  <a:pt x="42380" y="76570"/>
                </a:lnTo>
                <a:lnTo>
                  <a:pt x="42480" y="76180"/>
                </a:lnTo>
                <a:lnTo>
                  <a:pt x="42530" y="75990"/>
                </a:lnTo>
                <a:lnTo>
                  <a:pt x="42520" y="75520"/>
                </a:lnTo>
                <a:lnTo>
                  <a:pt x="42430" y="75050"/>
                </a:lnTo>
                <a:lnTo>
                  <a:pt x="42550" y="74960"/>
                </a:lnTo>
                <a:lnTo>
                  <a:pt x="42780" y="75020"/>
                </a:lnTo>
                <a:lnTo>
                  <a:pt x="42790" y="75020"/>
                </a:lnTo>
                <a:lnTo>
                  <a:pt x="42790" y="75030"/>
                </a:lnTo>
                <a:lnTo>
                  <a:pt x="42800" y="75040"/>
                </a:lnTo>
                <a:lnTo>
                  <a:pt x="42810" y="75040"/>
                </a:lnTo>
                <a:lnTo>
                  <a:pt x="42820" y="75050"/>
                </a:lnTo>
                <a:lnTo>
                  <a:pt x="42820" y="75060"/>
                </a:lnTo>
                <a:lnTo>
                  <a:pt x="42850" y="75080"/>
                </a:lnTo>
                <a:lnTo>
                  <a:pt x="42880" y="75100"/>
                </a:lnTo>
                <a:lnTo>
                  <a:pt x="42910" y="75140"/>
                </a:lnTo>
                <a:lnTo>
                  <a:pt x="42910" y="75160"/>
                </a:lnTo>
                <a:lnTo>
                  <a:pt x="42950" y="75240"/>
                </a:lnTo>
                <a:lnTo>
                  <a:pt x="42960" y="75260"/>
                </a:lnTo>
                <a:lnTo>
                  <a:pt x="43080" y="75320"/>
                </a:lnTo>
                <a:lnTo>
                  <a:pt x="43090" y="75350"/>
                </a:lnTo>
                <a:lnTo>
                  <a:pt x="43100" y="75370"/>
                </a:lnTo>
                <a:lnTo>
                  <a:pt x="43130" y="75410"/>
                </a:lnTo>
                <a:lnTo>
                  <a:pt x="43140" y="75430"/>
                </a:lnTo>
                <a:lnTo>
                  <a:pt x="43150" y="75450"/>
                </a:lnTo>
                <a:lnTo>
                  <a:pt x="43190" y="75500"/>
                </a:lnTo>
                <a:lnTo>
                  <a:pt x="43200" y="75520"/>
                </a:lnTo>
                <a:lnTo>
                  <a:pt x="43200" y="75530"/>
                </a:lnTo>
                <a:lnTo>
                  <a:pt x="43210" y="75540"/>
                </a:lnTo>
                <a:lnTo>
                  <a:pt x="43240" y="75550"/>
                </a:lnTo>
                <a:lnTo>
                  <a:pt x="43240" y="75600"/>
                </a:lnTo>
                <a:lnTo>
                  <a:pt x="43270" y="75640"/>
                </a:lnTo>
                <a:lnTo>
                  <a:pt x="43320" y="75640"/>
                </a:lnTo>
                <a:lnTo>
                  <a:pt x="43350" y="75660"/>
                </a:lnTo>
                <a:lnTo>
                  <a:pt x="43390" y="75680"/>
                </a:lnTo>
                <a:lnTo>
                  <a:pt x="43430" y="75710"/>
                </a:lnTo>
                <a:lnTo>
                  <a:pt x="43530" y="75750"/>
                </a:lnTo>
                <a:lnTo>
                  <a:pt x="43550" y="75830"/>
                </a:lnTo>
                <a:lnTo>
                  <a:pt x="43570" y="75850"/>
                </a:lnTo>
                <a:lnTo>
                  <a:pt x="43640" y="75860"/>
                </a:lnTo>
                <a:lnTo>
                  <a:pt x="43680" y="75890"/>
                </a:lnTo>
                <a:lnTo>
                  <a:pt x="43740" y="75970"/>
                </a:lnTo>
                <a:lnTo>
                  <a:pt x="43780" y="76050"/>
                </a:lnTo>
                <a:lnTo>
                  <a:pt x="43830" y="76090"/>
                </a:lnTo>
                <a:lnTo>
                  <a:pt x="43850" y="76190"/>
                </a:lnTo>
                <a:lnTo>
                  <a:pt x="43850" y="76250"/>
                </a:lnTo>
                <a:lnTo>
                  <a:pt x="43850" y="76260"/>
                </a:lnTo>
                <a:lnTo>
                  <a:pt x="43870" y="76320"/>
                </a:lnTo>
                <a:lnTo>
                  <a:pt x="43870" y="76380"/>
                </a:lnTo>
                <a:lnTo>
                  <a:pt x="43840" y="76420"/>
                </a:lnTo>
                <a:lnTo>
                  <a:pt x="43870" y="76590"/>
                </a:lnTo>
                <a:lnTo>
                  <a:pt x="43910" y="76730"/>
                </a:lnTo>
                <a:lnTo>
                  <a:pt x="43910" y="76890"/>
                </a:lnTo>
                <a:lnTo>
                  <a:pt x="43940" y="76990"/>
                </a:lnTo>
                <a:lnTo>
                  <a:pt x="44000" y="77040"/>
                </a:lnTo>
                <a:lnTo>
                  <a:pt x="44080" y="77020"/>
                </a:lnTo>
                <a:lnTo>
                  <a:pt x="44180" y="76970"/>
                </a:lnTo>
                <a:lnTo>
                  <a:pt x="44240" y="76840"/>
                </a:lnTo>
                <a:lnTo>
                  <a:pt x="44200" y="76650"/>
                </a:lnTo>
                <a:lnTo>
                  <a:pt x="44200" y="76590"/>
                </a:lnTo>
                <a:lnTo>
                  <a:pt x="44250" y="76560"/>
                </a:lnTo>
                <a:lnTo>
                  <a:pt x="44320" y="76560"/>
                </a:lnTo>
                <a:lnTo>
                  <a:pt x="44730" y="76550"/>
                </a:lnTo>
                <a:lnTo>
                  <a:pt x="44790" y="76790"/>
                </a:lnTo>
                <a:lnTo>
                  <a:pt x="45310" y="76500"/>
                </a:lnTo>
                <a:lnTo>
                  <a:pt x="45680" y="76330"/>
                </a:lnTo>
                <a:lnTo>
                  <a:pt x="45690" y="76030"/>
                </a:lnTo>
                <a:lnTo>
                  <a:pt x="45660" y="75820"/>
                </a:lnTo>
                <a:lnTo>
                  <a:pt x="45810" y="75750"/>
                </a:lnTo>
                <a:lnTo>
                  <a:pt x="45910" y="75680"/>
                </a:lnTo>
                <a:lnTo>
                  <a:pt x="45930" y="75630"/>
                </a:lnTo>
                <a:lnTo>
                  <a:pt x="45980" y="75560"/>
                </a:lnTo>
                <a:lnTo>
                  <a:pt x="46040" y="75610"/>
                </a:lnTo>
                <a:lnTo>
                  <a:pt x="46070" y="75640"/>
                </a:lnTo>
                <a:lnTo>
                  <a:pt x="46110" y="75650"/>
                </a:lnTo>
                <a:lnTo>
                  <a:pt x="46140" y="75650"/>
                </a:lnTo>
                <a:lnTo>
                  <a:pt x="46190" y="75630"/>
                </a:lnTo>
                <a:lnTo>
                  <a:pt x="46280" y="75770"/>
                </a:lnTo>
                <a:lnTo>
                  <a:pt x="46350" y="75920"/>
                </a:lnTo>
                <a:lnTo>
                  <a:pt x="46460" y="75980"/>
                </a:lnTo>
                <a:lnTo>
                  <a:pt x="46500" y="76010"/>
                </a:lnTo>
                <a:lnTo>
                  <a:pt x="46560" y="76040"/>
                </a:lnTo>
                <a:lnTo>
                  <a:pt x="46630" y="76060"/>
                </a:lnTo>
                <a:lnTo>
                  <a:pt x="46710" y="76000"/>
                </a:lnTo>
                <a:lnTo>
                  <a:pt x="46820" y="75960"/>
                </a:lnTo>
                <a:lnTo>
                  <a:pt x="47000" y="76000"/>
                </a:lnTo>
                <a:lnTo>
                  <a:pt x="47340" y="76060"/>
                </a:lnTo>
                <a:lnTo>
                  <a:pt x="47340" y="76070"/>
                </a:lnTo>
                <a:lnTo>
                  <a:pt x="47350" y="76080"/>
                </a:lnTo>
                <a:lnTo>
                  <a:pt x="47370" y="76080"/>
                </a:lnTo>
                <a:lnTo>
                  <a:pt x="47370" y="76100"/>
                </a:lnTo>
                <a:lnTo>
                  <a:pt x="47380" y="76120"/>
                </a:lnTo>
                <a:lnTo>
                  <a:pt x="47370" y="76130"/>
                </a:lnTo>
                <a:lnTo>
                  <a:pt x="47370" y="76150"/>
                </a:lnTo>
                <a:lnTo>
                  <a:pt x="47370" y="76170"/>
                </a:lnTo>
                <a:lnTo>
                  <a:pt x="47380" y="76190"/>
                </a:lnTo>
                <a:lnTo>
                  <a:pt x="47380" y="76220"/>
                </a:lnTo>
                <a:lnTo>
                  <a:pt x="47380" y="76240"/>
                </a:lnTo>
                <a:lnTo>
                  <a:pt x="47370" y="76270"/>
                </a:lnTo>
                <a:lnTo>
                  <a:pt x="47350" y="76300"/>
                </a:lnTo>
                <a:lnTo>
                  <a:pt x="47350" y="76310"/>
                </a:lnTo>
                <a:lnTo>
                  <a:pt x="47340" y="76330"/>
                </a:lnTo>
                <a:lnTo>
                  <a:pt x="47320" y="76350"/>
                </a:lnTo>
                <a:lnTo>
                  <a:pt x="47330" y="76370"/>
                </a:lnTo>
                <a:lnTo>
                  <a:pt x="47330" y="76390"/>
                </a:lnTo>
                <a:lnTo>
                  <a:pt x="47320" y="76430"/>
                </a:lnTo>
                <a:lnTo>
                  <a:pt x="47340" y="76450"/>
                </a:lnTo>
                <a:lnTo>
                  <a:pt x="47380" y="76490"/>
                </a:lnTo>
                <a:lnTo>
                  <a:pt x="47400" y="76490"/>
                </a:lnTo>
                <a:lnTo>
                  <a:pt x="47440" y="76540"/>
                </a:lnTo>
                <a:lnTo>
                  <a:pt x="47440" y="76550"/>
                </a:lnTo>
                <a:lnTo>
                  <a:pt x="47440" y="76560"/>
                </a:lnTo>
                <a:lnTo>
                  <a:pt x="47510" y="76610"/>
                </a:lnTo>
                <a:lnTo>
                  <a:pt x="47520" y="76610"/>
                </a:lnTo>
                <a:lnTo>
                  <a:pt x="47570" y="76610"/>
                </a:lnTo>
                <a:lnTo>
                  <a:pt x="47610" y="76620"/>
                </a:lnTo>
                <a:lnTo>
                  <a:pt x="47640" y="76640"/>
                </a:lnTo>
                <a:lnTo>
                  <a:pt x="47660" y="76670"/>
                </a:lnTo>
                <a:lnTo>
                  <a:pt x="47720" y="76710"/>
                </a:lnTo>
                <a:lnTo>
                  <a:pt x="47770" y="76890"/>
                </a:lnTo>
                <a:lnTo>
                  <a:pt x="47770" y="76930"/>
                </a:lnTo>
                <a:lnTo>
                  <a:pt x="47770" y="76990"/>
                </a:lnTo>
                <a:lnTo>
                  <a:pt x="47790" y="77000"/>
                </a:lnTo>
                <a:lnTo>
                  <a:pt x="47820" y="77010"/>
                </a:lnTo>
                <a:lnTo>
                  <a:pt x="47890" y="77050"/>
                </a:lnTo>
                <a:lnTo>
                  <a:pt x="47920" y="77070"/>
                </a:lnTo>
                <a:lnTo>
                  <a:pt x="47960" y="77110"/>
                </a:lnTo>
                <a:lnTo>
                  <a:pt x="47960" y="77120"/>
                </a:lnTo>
                <a:lnTo>
                  <a:pt x="47960" y="77130"/>
                </a:lnTo>
                <a:lnTo>
                  <a:pt x="47940" y="77140"/>
                </a:lnTo>
                <a:lnTo>
                  <a:pt x="47910" y="77180"/>
                </a:lnTo>
                <a:lnTo>
                  <a:pt x="47880" y="77210"/>
                </a:lnTo>
                <a:lnTo>
                  <a:pt x="47840" y="77240"/>
                </a:lnTo>
                <a:lnTo>
                  <a:pt x="47790" y="77290"/>
                </a:lnTo>
                <a:lnTo>
                  <a:pt x="47760" y="77300"/>
                </a:lnTo>
                <a:lnTo>
                  <a:pt x="47730" y="77320"/>
                </a:lnTo>
                <a:lnTo>
                  <a:pt x="47660" y="77390"/>
                </a:lnTo>
                <a:lnTo>
                  <a:pt x="47650" y="77410"/>
                </a:lnTo>
                <a:lnTo>
                  <a:pt x="47640" y="77440"/>
                </a:lnTo>
                <a:lnTo>
                  <a:pt x="47630" y="77460"/>
                </a:lnTo>
                <a:lnTo>
                  <a:pt x="47640" y="77480"/>
                </a:lnTo>
                <a:lnTo>
                  <a:pt x="47640" y="77500"/>
                </a:lnTo>
                <a:lnTo>
                  <a:pt x="47650" y="77540"/>
                </a:lnTo>
                <a:lnTo>
                  <a:pt x="47630" y="77560"/>
                </a:lnTo>
                <a:lnTo>
                  <a:pt x="47610" y="77660"/>
                </a:lnTo>
                <a:lnTo>
                  <a:pt x="47570" y="77780"/>
                </a:lnTo>
                <a:lnTo>
                  <a:pt x="47560" y="77810"/>
                </a:lnTo>
                <a:lnTo>
                  <a:pt x="47670" y="78080"/>
                </a:lnTo>
                <a:lnTo>
                  <a:pt x="47690" y="78120"/>
                </a:lnTo>
                <a:lnTo>
                  <a:pt x="47730" y="78210"/>
                </a:lnTo>
                <a:lnTo>
                  <a:pt x="47800" y="78390"/>
                </a:lnTo>
                <a:lnTo>
                  <a:pt x="47770" y="78400"/>
                </a:lnTo>
                <a:lnTo>
                  <a:pt x="47730" y="78420"/>
                </a:lnTo>
                <a:lnTo>
                  <a:pt x="47700" y="78430"/>
                </a:lnTo>
                <a:lnTo>
                  <a:pt x="47670" y="78410"/>
                </a:lnTo>
                <a:lnTo>
                  <a:pt x="47660" y="78400"/>
                </a:lnTo>
                <a:lnTo>
                  <a:pt x="47640" y="78400"/>
                </a:lnTo>
                <a:lnTo>
                  <a:pt x="47640" y="78390"/>
                </a:lnTo>
                <a:lnTo>
                  <a:pt x="47630" y="78390"/>
                </a:lnTo>
                <a:lnTo>
                  <a:pt x="47630" y="78360"/>
                </a:lnTo>
                <a:lnTo>
                  <a:pt x="47620" y="78340"/>
                </a:lnTo>
                <a:lnTo>
                  <a:pt x="47610" y="78310"/>
                </a:lnTo>
                <a:lnTo>
                  <a:pt x="47600" y="78310"/>
                </a:lnTo>
                <a:lnTo>
                  <a:pt x="47580" y="78300"/>
                </a:lnTo>
                <a:lnTo>
                  <a:pt x="47570" y="78280"/>
                </a:lnTo>
                <a:lnTo>
                  <a:pt x="47560" y="78260"/>
                </a:lnTo>
                <a:lnTo>
                  <a:pt x="47540" y="78260"/>
                </a:lnTo>
                <a:lnTo>
                  <a:pt x="47500" y="78260"/>
                </a:lnTo>
                <a:lnTo>
                  <a:pt x="47400" y="78270"/>
                </a:lnTo>
                <a:lnTo>
                  <a:pt x="47370" y="78270"/>
                </a:lnTo>
                <a:lnTo>
                  <a:pt x="47370" y="78290"/>
                </a:lnTo>
                <a:lnTo>
                  <a:pt x="47360" y="78320"/>
                </a:lnTo>
                <a:lnTo>
                  <a:pt x="47360" y="78360"/>
                </a:lnTo>
                <a:lnTo>
                  <a:pt x="47360" y="78460"/>
                </a:lnTo>
                <a:lnTo>
                  <a:pt x="47380" y="78520"/>
                </a:lnTo>
                <a:lnTo>
                  <a:pt x="47390" y="78540"/>
                </a:lnTo>
                <a:lnTo>
                  <a:pt x="47370" y="78550"/>
                </a:lnTo>
                <a:lnTo>
                  <a:pt x="47240" y="78640"/>
                </a:lnTo>
                <a:lnTo>
                  <a:pt x="47180" y="78680"/>
                </a:lnTo>
                <a:lnTo>
                  <a:pt x="47140" y="78710"/>
                </a:lnTo>
                <a:lnTo>
                  <a:pt x="47090" y="78790"/>
                </a:lnTo>
                <a:lnTo>
                  <a:pt x="47070" y="78820"/>
                </a:lnTo>
                <a:lnTo>
                  <a:pt x="47050" y="78830"/>
                </a:lnTo>
                <a:lnTo>
                  <a:pt x="47020" y="78840"/>
                </a:lnTo>
                <a:lnTo>
                  <a:pt x="47010" y="78850"/>
                </a:lnTo>
                <a:lnTo>
                  <a:pt x="46990" y="78860"/>
                </a:lnTo>
                <a:lnTo>
                  <a:pt x="46970" y="78870"/>
                </a:lnTo>
                <a:lnTo>
                  <a:pt x="46960" y="78890"/>
                </a:lnTo>
                <a:lnTo>
                  <a:pt x="46930" y="78910"/>
                </a:lnTo>
                <a:lnTo>
                  <a:pt x="46880" y="78960"/>
                </a:lnTo>
                <a:lnTo>
                  <a:pt x="46830" y="78980"/>
                </a:lnTo>
                <a:lnTo>
                  <a:pt x="46810" y="79000"/>
                </a:lnTo>
                <a:lnTo>
                  <a:pt x="46790" y="79010"/>
                </a:lnTo>
                <a:lnTo>
                  <a:pt x="46790" y="79020"/>
                </a:lnTo>
                <a:lnTo>
                  <a:pt x="46790" y="79040"/>
                </a:lnTo>
                <a:lnTo>
                  <a:pt x="46800" y="79060"/>
                </a:lnTo>
                <a:lnTo>
                  <a:pt x="46830" y="79110"/>
                </a:lnTo>
                <a:lnTo>
                  <a:pt x="46870" y="79180"/>
                </a:lnTo>
                <a:lnTo>
                  <a:pt x="46910" y="79240"/>
                </a:lnTo>
                <a:lnTo>
                  <a:pt x="46920" y="79240"/>
                </a:lnTo>
                <a:lnTo>
                  <a:pt x="46940" y="79240"/>
                </a:lnTo>
                <a:lnTo>
                  <a:pt x="46950" y="79240"/>
                </a:lnTo>
                <a:lnTo>
                  <a:pt x="46960" y="79250"/>
                </a:lnTo>
                <a:lnTo>
                  <a:pt x="46990" y="79300"/>
                </a:lnTo>
                <a:lnTo>
                  <a:pt x="47000" y="79330"/>
                </a:lnTo>
                <a:lnTo>
                  <a:pt x="46990" y="79350"/>
                </a:lnTo>
                <a:lnTo>
                  <a:pt x="46970" y="79350"/>
                </a:lnTo>
                <a:lnTo>
                  <a:pt x="46920" y="79370"/>
                </a:lnTo>
                <a:lnTo>
                  <a:pt x="46870" y="79360"/>
                </a:lnTo>
                <a:lnTo>
                  <a:pt x="46860" y="79360"/>
                </a:lnTo>
                <a:lnTo>
                  <a:pt x="46780" y="79370"/>
                </a:lnTo>
                <a:lnTo>
                  <a:pt x="46660" y="79360"/>
                </a:lnTo>
                <a:lnTo>
                  <a:pt x="46640" y="79370"/>
                </a:lnTo>
                <a:lnTo>
                  <a:pt x="46630" y="79390"/>
                </a:lnTo>
                <a:lnTo>
                  <a:pt x="46610" y="79420"/>
                </a:lnTo>
                <a:lnTo>
                  <a:pt x="46590" y="79450"/>
                </a:lnTo>
                <a:lnTo>
                  <a:pt x="46570" y="79460"/>
                </a:lnTo>
                <a:lnTo>
                  <a:pt x="46550" y="79480"/>
                </a:lnTo>
                <a:lnTo>
                  <a:pt x="46520" y="79500"/>
                </a:lnTo>
                <a:lnTo>
                  <a:pt x="46520" y="79510"/>
                </a:lnTo>
                <a:lnTo>
                  <a:pt x="46510" y="79750"/>
                </a:lnTo>
                <a:lnTo>
                  <a:pt x="46510" y="79800"/>
                </a:lnTo>
                <a:lnTo>
                  <a:pt x="46510" y="79820"/>
                </a:lnTo>
                <a:lnTo>
                  <a:pt x="46490" y="79810"/>
                </a:lnTo>
                <a:lnTo>
                  <a:pt x="46450" y="79810"/>
                </a:lnTo>
                <a:lnTo>
                  <a:pt x="46410" y="79800"/>
                </a:lnTo>
                <a:lnTo>
                  <a:pt x="46390" y="79800"/>
                </a:lnTo>
                <a:lnTo>
                  <a:pt x="46380" y="79800"/>
                </a:lnTo>
                <a:lnTo>
                  <a:pt x="46350" y="79790"/>
                </a:lnTo>
                <a:lnTo>
                  <a:pt x="46310" y="79790"/>
                </a:lnTo>
                <a:lnTo>
                  <a:pt x="46280" y="79780"/>
                </a:lnTo>
                <a:lnTo>
                  <a:pt x="46260" y="79780"/>
                </a:lnTo>
                <a:lnTo>
                  <a:pt x="46220" y="79780"/>
                </a:lnTo>
                <a:lnTo>
                  <a:pt x="46210" y="79790"/>
                </a:lnTo>
                <a:lnTo>
                  <a:pt x="46170" y="79790"/>
                </a:lnTo>
                <a:lnTo>
                  <a:pt x="46140" y="79790"/>
                </a:lnTo>
                <a:lnTo>
                  <a:pt x="46120" y="79800"/>
                </a:lnTo>
                <a:lnTo>
                  <a:pt x="46110" y="79820"/>
                </a:lnTo>
                <a:lnTo>
                  <a:pt x="46090" y="79840"/>
                </a:lnTo>
                <a:lnTo>
                  <a:pt x="46090" y="79860"/>
                </a:lnTo>
                <a:lnTo>
                  <a:pt x="46060" y="79880"/>
                </a:lnTo>
                <a:lnTo>
                  <a:pt x="46050" y="79890"/>
                </a:lnTo>
                <a:lnTo>
                  <a:pt x="46050" y="79900"/>
                </a:lnTo>
                <a:lnTo>
                  <a:pt x="46050" y="79910"/>
                </a:lnTo>
                <a:lnTo>
                  <a:pt x="46050" y="79930"/>
                </a:lnTo>
                <a:lnTo>
                  <a:pt x="46040" y="79960"/>
                </a:lnTo>
                <a:lnTo>
                  <a:pt x="46030" y="79970"/>
                </a:lnTo>
                <a:lnTo>
                  <a:pt x="46020" y="79970"/>
                </a:lnTo>
                <a:lnTo>
                  <a:pt x="46010" y="79970"/>
                </a:lnTo>
                <a:lnTo>
                  <a:pt x="46000" y="79990"/>
                </a:lnTo>
                <a:lnTo>
                  <a:pt x="46000" y="80010"/>
                </a:lnTo>
                <a:lnTo>
                  <a:pt x="46000" y="80040"/>
                </a:lnTo>
                <a:lnTo>
                  <a:pt x="45980" y="80080"/>
                </a:lnTo>
                <a:lnTo>
                  <a:pt x="45960" y="80120"/>
                </a:lnTo>
                <a:lnTo>
                  <a:pt x="45930" y="80140"/>
                </a:lnTo>
                <a:lnTo>
                  <a:pt x="45890" y="80140"/>
                </a:lnTo>
                <a:lnTo>
                  <a:pt x="45860" y="80120"/>
                </a:lnTo>
                <a:lnTo>
                  <a:pt x="45840" y="80120"/>
                </a:lnTo>
                <a:lnTo>
                  <a:pt x="45820" y="80120"/>
                </a:lnTo>
                <a:lnTo>
                  <a:pt x="45810" y="80120"/>
                </a:lnTo>
                <a:lnTo>
                  <a:pt x="45790" y="80120"/>
                </a:lnTo>
                <a:lnTo>
                  <a:pt x="45750" y="80120"/>
                </a:lnTo>
                <a:lnTo>
                  <a:pt x="45740" y="80110"/>
                </a:lnTo>
                <a:lnTo>
                  <a:pt x="45730" y="80110"/>
                </a:lnTo>
                <a:lnTo>
                  <a:pt x="45710" y="80100"/>
                </a:lnTo>
                <a:lnTo>
                  <a:pt x="45680" y="80100"/>
                </a:lnTo>
                <a:lnTo>
                  <a:pt x="45650" y="80110"/>
                </a:lnTo>
                <a:lnTo>
                  <a:pt x="45630" y="80120"/>
                </a:lnTo>
                <a:lnTo>
                  <a:pt x="45630" y="80110"/>
                </a:lnTo>
                <a:lnTo>
                  <a:pt x="45630" y="80100"/>
                </a:lnTo>
                <a:lnTo>
                  <a:pt x="45630" y="80090"/>
                </a:lnTo>
                <a:lnTo>
                  <a:pt x="45620" y="80080"/>
                </a:lnTo>
                <a:lnTo>
                  <a:pt x="45610" y="80090"/>
                </a:lnTo>
                <a:lnTo>
                  <a:pt x="45600" y="80100"/>
                </a:lnTo>
                <a:lnTo>
                  <a:pt x="45580" y="80110"/>
                </a:lnTo>
                <a:lnTo>
                  <a:pt x="45540" y="80090"/>
                </a:lnTo>
                <a:lnTo>
                  <a:pt x="45530" y="80090"/>
                </a:lnTo>
                <a:lnTo>
                  <a:pt x="45530" y="80080"/>
                </a:lnTo>
                <a:lnTo>
                  <a:pt x="45510" y="80080"/>
                </a:lnTo>
                <a:lnTo>
                  <a:pt x="45490" y="80090"/>
                </a:lnTo>
                <a:lnTo>
                  <a:pt x="45460" y="80110"/>
                </a:lnTo>
                <a:lnTo>
                  <a:pt x="45440" y="80100"/>
                </a:lnTo>
                <a:lnTo>
                  <a:pt x="45440" y="80090"/>
                </a:lnTo>
                <a:lnTo>
                  <a:pt x="45430" y="80090"/>
                </a:lnTo>
                <a:lnTo>
                  <a:pt x="45410" y="80080"/>
                </a:lnTo>
                <a:lnTo>
                  <a:pt x="45410" y="80070"/>
                </a:lnTo>
                <a:lnTo>
                  <a:pt x="45410" y="80060"/>
                </a:lnTo>
                <a:lnTo>
                  <a:pt x="45410" y="80050"/>
                </a:lnTo>
                <a:lnTo>
                  <a:pt x="45390" y="80050"/>
                </a:lnTo>
                <a:lnTo>
                  <a:pt x="45380" y="80060"/>
                </a:lnTo>
                <a:lnTo>
                  <a:pt x="45370" y="80080"/>
                </a:lnTo>
                <a:lnTo>
                  <a:pt x="45350" y="80070"/>
                </a:lnTo>
                <a:lnTo>
                  <a:pt x="45330" y="80060"/>
                </a:lnTo>
                <a:lnTo>
                  <a:pt x="45310" y="80050"/>
                </a:lnTo>
                <a:lnTo>
                  <a:pt x="45300" y="80060"/>
                </a:lnTo>
                <a:lnTo>
                  <a:pt x="45300" y="80070"/>
                </a:lnTo>
                <a:lnTo>
                  <a:pt x="45280" y="80080"/>
                </a:lnTo>
                <a:lnTo>
                  <a:pt x="45250" y="80090"/>
                </a:lnTo>
                <a:lnTo>
                  <a:pt x="45230" y="80100"/>
                </a:lnTo>
                <a:lnTo>
                  <a:pt x="45220" y="80120"/>
                </a:lnTo>
                <a:lnTo>
                  <a:pt x="45200" y="80140"/>
                </a:lnTo>
                <a:lnTo>
                  <a:pt x="45180" y="80140"/>
                </a:lnTo>
                <a:lnTo>
                  <a:pt x="45160" y="80140"/>
                </a:lnTo>
                <a:lnTo>
                  <a:pt x="45130" y="80140"/>
                </a:lnTo>
                <a:lnTo>
                  <a:pt x="45110" y="80130"/>
                </a:lnTo>
                <a:lnTo>
                  <a:pt x="45100" y="80130"/>
                </a:lnTo>
                <a:lnTo>
                  <a:pt x="45080" y="80130"/>
                </a:lnTo>
                <a:lnTo>
                  <a:pt x="45070" y="80130"/>
                </a:lnTo>
                <a:lnTo>
                  <a:pt x="45050" y="80140"/>
                </a:lnTo>
                <a:lnTo>
                  <a:pt x="45040" y="80130"/>
                </a:lnTo>
                <a:lnTo>
                  <a:pt x="44990" y="80130"/>
                </a:lnTo>
                <a:lnTo>
                  <a:pt x="44980" y="80130"/>
                </a:lnTo>
                <a:lnTo>
                  <a:pt x="44950" y="80140"/>
                </a:lnTo>
                <a:lnTo>
                  <a:pt x="44920" y="80140"/>
                </a:lnTo>
                <a:lnTo>
                  <a:pt x="44890" y="80140"/>
                </a:lnTo>
                <a:lnTo>
                  <a:pt x="44880" y="80130"/>
                </a:lnTo>
                <a:lnTo>
                  <a:pt x="44870" y="80130"/>
                </a:lnTo>
                <a:lnTo>
                  <a:pt x="44850" y="80120"/>
                </a:lnTo>
                <a:lnTo>
                  <a:pt x="44820" y="80130"/>
                </a:lnTo>
                <a:lnTo>
                  <a:pt x="44790" y="80130"/>
                </a:lnTo>
                <a:lnTo>
                  <a:pt x="44770" y="80130"/>
                </a:lnTo>
                <a:lnTo>
                  <a:pt x="44760" y="80140"/>
                </a:lnTo>
                <a:lnTo>
                  <a:pt x="44750" y="80150"/>
                </a:lnTo>
                <a:lnTo>
                  <a:pt x="44740" y="80160"/>
                </a:lnTo>
                <a:lnTo>
                  <a:pt x="44730" y="80150"/>
                </a:lnTo>
                <a:lnTo>
                  <a:pt x="44710" y="80160"/>
                </a:lnTo>
                <a:lnTo>
                  <a:pt x="44700" y="80170"/>
                </a:lnTo>
                <a:lnTo>
                  <a:pt x="44680" y="80170"/>
                </a:lnTo>
                <a:lnTo>
                  <a:pt x="44670" y="80170"/>
                </a:lnTo>
                <a:lnTo>
                  <a:pt x="44660" y="80170"/>
                </a:lnTo>
                <a:lnTo>
                  <a:pt x="44650" y="80180"/>
                </a:lnTo>
                <a:lnTo>
                  <a:pt x="44640" y="80190"/>
                </a:lnTo>
                <a:lnTo>
                  <a:pt x="44620" y="80190"/>
                </a:lnTo>
                <a:lnTo>
                  <a:pt x="44590" y="80180"/>
                </a:lnTo>
                <a:lnTo>
                  <a:pt x="44580" y="80190"/>
                </a:lnTo>
                <a:lnTo>
                  <a:pt x="44560" y="80210"/>
                </a:lnTo>
                <a:lnTo>
                  <a:pt x="44560" y="80230"/>
                </a:lnTo>
                <a:lnTo>
                  <a:pt x="44540" y="80240"/>
                </a:lnTo>
                <a:lnTo>
                  <a:pt x="44510" y="80230"/>
                </a:lnTo>
                <a:lnTo>
                  <a:pt x="44510" y="80220"/>
                </a:lnTo>
                <a:lnTo>
                  <a:pt x="44500" y="80210"/>
                </a:lnTo>
                <a:lnTo>
                  <a:pt x="44450" y="80230"/>
                </a:lnTo>
                <a:lnTo>
                  <a:pt x="44400" y="80230"/>
                </a:lnTo>
                <a:lnTo>
                  <a:pt x="44390" y="80240"/>
                </a:lnTo>
                <a:lnTo>
                  <a:pt x="44380" y="80250"/>
                </a:lnTo>
                <a:lnTo>
                  <a:pt x="44360" y="80240"/>
                </a:lnTo>
                <a:lnTo>
                  <a:pt x="44340" y="80230"/>
                </a:lnTo>
                <a:lnTo>
                  <a:pt x="44310" y="80240"/>
                </a:lnTo>
                <a:lnTo>
                  <a:pt x="44300" y="80240"/>
                </a:lnTo>
                <a:lnTo>
                  <a:pt x="44260" y="80240"/>
                </a:lnTo>
                <a:lnTo>
                  <a:pt x="44220" y="80250"/>
                </a:lnTo>
                <a:lnTo>
                  <a:pt x="44200" y="80250"/>
                </a:lnTo>
                <a:lnTo>
                  <a:pt x="44190" y="80260"/>
                </a:lnTo>
                <a:lnTo>
                  <a:pt x="44170" y="80270"/>
                </a:lnTo>
                <a:lnTo>
                  <a:pt x="44150" y="80280"/>
                </a:lnTo>
                <a:lnTo>
                  <a:pt x="44140" y="80270"/>
                </a:lnTo>
                <a:lnTo>
                  <a:pt x="44130" y="80270"/>
                </a:lnTo>
                <a:lnTo>
                  <a:pt x="44110" y="80270"/>
                </a:lnTo>
                <a:lnTo>
                  <a:pt x="44100" y="80260"/>
                </a:lnTo>
                <a:lnTo>
                  <a:pt x="44090" y="80250"/>
                </a:lnTo>
                <a:lnTo>
                  <a:pt x="44070" y="80250"/>
                </a:lnTo>
                <a:lnTo>
                  <a:pt x="44050" y="80250"/>
                </a:lnTo>
                <a:lnTo>
                  <a:pt x="44040" y="80270"/>
                </a:lnTo>
                <a:lnTo>
                  <a:pt x="44020" y="80280"/>
                </a:lnTo>
                <a:lnTo>
                  <a:pt x="44020" y="80290"/>
                </a:lnTo>
                <a:lnTo>
                  <a:pt x="44010" y="80310"/>
                </a:lnTo>
                <a:lnTo>
                  <a:pt x="43990" y="80310"/>
                </a:lnTo>
                <a:lnTo>
                  <a:pt x="43980" y="80320"/>
                </a:lnTo>
                <a:lnTo>
                  <a:pt x="43950" y="80320"/>
                </a:lnTo>
                <a:lnTo>
                  <a:pt x="43940" y="80330"/>
                </a:lnTo>
                <a:lnTo>
                  <a:pt x="43940" y="80340"/>
                </a:lnTo>
                <a:lnTo>
                  <a:pt x="43920" y="80350"/>
                </a:lnTo>
                <a:lnTo>
                  <a:pt x="43890" y="80340"/>
                </a:lnTo>
                <a:lnTo>
                  <a:pt x="43880" y="80340"/>
                </a:lnTo>
                <a:lnTo>
                  <a:pt x="43870" y="80350"/>
                </a:lnTo>
                <a:lnTo>
                  <a:pt x="43860" y="80360"/>
                </a:lnTo>
                <a:lnTo>
                  <a:pt x="43840" y="80360"/>
                </a:lnTo>
                <a:lnTo>
                  <a:pt x="43800" y="80370"/>
                </a:lnTo>
                <a:lnTo>
                  <a:pt x="43780" y="80390"/>
                </a:lnTo>
                <a:lnTo>
                  <a:pt x="43770" y="80410"/>
                </a:lnTo>
                <a:lnTo>
                  <a:pt x="43730" y="80430"/>
                </a:lnTo>
                <a:lnTo>
                  <a:pt x="43700" y="80440"/>
                </a:lnTo>
                <a:lnTo>
                  <a:pt x="43680" y="80440"/>
                </a:lnTo>
                <a:lnTo>
                  <a:pt x="43670" y="80430"/>
                </a:lnTo>
                <a:lnTo>
                  <a:pt x="43660" y="80430"/>
                </a:lnTo>
                <a:lnTo>
                  <a:pt x="43650" y="80430"/>
                </a:lnTo>
                <a:lnTo>
                  <a:pt x="43650" y="80450"/>
                </a:lnTo>
                <a:lnTo>
                  <a:pt x="43640" y="80500"/>
                </a:lnTo>
                <a:lnTo>
                  <a:pt x="43620" y="80520"/>
                </a:lnTo>
                <a:lnTo>
                  <a:pt x="43610" y="80520"/>
                </a:lnTo>
                <a:lnTo>
                  <a:pt x="43590" y="80520"/>
                </a:lnTo>
                <a:lnTo>
                  <a:pt x="43580" y="80510"/>
                </a:lnTo>
                <a:lnTo>
                  <a:pt x="43570" y="80520"/>
                </a:lnTo>
                <a:lnTo>
                  <a:pt x="43560" y="80530"/>
                </a:lnTo>
                <a:lnTo>
                  <a:pt x="43550" y="80540"/>
                </a:lnTo>
                <a:lnTo>
                  <a:pt x="43530" y="80550"/>
                </a:lnTo>
                <a:lnTo>
                  <a:pt x="43520" y="80570"/>
                </a:lnTo>
                <a:lnTo>
                  <a:pt x="43520" y="80600"/>
                </a:lnTo>
                <a:lnTo>
                  <a:pt x="43500" y="80620"/>
                </a:lnTo>
                <a:lnTo>
                  <a:pt x="43480" y="80640"/>
                </a:lnTo>
                <a:lnTo>
                  <a:pt x="43480" y="80660"/>
                </a:lnTo>
                <a:lnTo>
                  <a:pt x="43470" y="80680"/>
                </a:lnTo>
                <a:lnTo>
                  <a:pt x="43450" y="80690"/>
                </a:lnTo>
                <a:lnTo>
                  <a:pt x="43440" y="80680"/>
                </a:lnTo>
                <a:lnTo>
                  <a:pt x="43440" y="80690"/>
                </a:lnTo>
                <a:lnTo>
                  <a:pt x="43450" y="80700"/>
                </a:lnTo>
                <a:lnTo>
                  <a:pt x="43450" y="80710"/>
                </a:lnTo>
                <a:lnTo>
                  <a:pt x="43440" y="80730"/>
                </a:lnTo>
                <a:lnTo>
                  <a:pt x="43420" y="80720"/>
                </a:lnTo>
                <a:lnTo>
                  <a:pt x="43380" y="80730"/>
                </a:lnTo>
                <a:lnTo>
                  <a:pt x="43370" y="80740"/>
                </a:lnTo>
                <a:lnTo>
                  <a:pt x="43340" y="80750"/>
                </a:lnTo>
                <a:lnTo>
                  <a:pt x="43320" y="80770"/>
                </a:lnTo>
                <a:lnTo>
                  <a:pt x="43320" y="80780"/>
                </a:lnTo>
                <a:lnTo>
                  <a:pt x="43320" y="80790"/>
                </a:lnTo>
                <a:lnTo>
                  <a:pt x="43310" y="80810"/>
                </a:lnTo>
                <a:lnTo>
                  <a:pt x="43280" y="80820"/>
                </a:lnTo>
                <a:lnTo>
                  <a:pt x="43280" y="80830"/>
                </a:lnTo>
                <a:lnTo>
                  <a:pt x="43280" y="80840"/>
                </a:lnTo>
                <a:lnTo>
                  <a:pt x="43250" y="80860"/>
                </a:lnTo>
                <a:lnTo>
                  <a:pt x="43220" y="80880"/>
                </a:lnTo>
                <a:lnTo>
                  <a:pt x="43190" y="80890"/>
                </a:lnTo>
                <a:lnTo>
                  <a:pt x="43170" y="80880"/>
                </a:lnTo>
                <a:lnTo>
                  <a:pt x="43160" y="80900"/>
                </a:lnTo>
                <a:lnTo>
                  <a:pt x="43150" y="80910"/>
                </a:lnTo>
                <a:lnTo>
                  <a:pt x="43140" y="80910"/>
                </a:lnTo>
                <a:lnTo>
                  <a:pt x="43130" y="80920"/>
                </a:lnTo>
                <a:lnTo>
                  <a:pt x="43130" y="80930"/>
                </a:lnTo>
                <a:lnTo>
                  <a:pt x="43130" y="80940"/>
                </a:lnTo>
                <a:lnTo>
                  <a:pt x="43120" y="80950"/>
                </a:lnTo>
                <a:lnTo>
                  <a:pt x="43120" y="80960"/>
                </a:lnTo>
                <a:lnTo>
                  <a:pt x="43120" y="80980"/>
                </a:lnTo>
                <a:lnTo>
                  <a:pt x="43130" y="80990"/>
                </a:lnTo>
                <a:lnTo>
                  <a:pt x="43130" y="81000"/>
                </a:lnTo>
                <a:lnTo>
                  <a:pt x="43110" y="81010"/>
                </a:lnTo>
                <a:lnTo>
                  <a:pt x="43110" y="81020"/>
                </a:lnTo>
                <a:lnTo>
                  <a:pt x="43120" y="81030"/>
                </a:lnTo>
                <a:lnTo>
                  <a:pt x="43120" y="81040"/>
                </a:lnTo>
                <a:lnTo>
                  <a:pt x="43110" y="81050"/>
                </a:lnTo>
                <a:lnTo>
                  <a:pt x="43090" y="81060"/>
                </a:lnTo>
                <a:lnTo>
                  <a:pt x="43070" y="81050"/>
                </a:lnTo>
                <a:lnTo>
                  <a:pt x="43050" y="81050"/>
                </a:lnTo>
                <a:lnTo>
                  <a:pt x="43050" y="81060"/>
                </a:lnTo>
                <a:lnTo>
                  <a:pt x="43040" y="81070"/>
                </a:lnTo>
                <a:lnTo>
                  <a:pt x="43030" y="81090"/>
                </a:lnTo>
                <a:lnTo>
                  <a:pt x="43010" y="81080"/>
                </a:lnTo>
                <a:lnTo>
                  <a:pt x="43000" y="81060"/>
                </a:lnTo>
                <a:lnTo>
                  <a:pt x="42980" y="81050"/>
                </a:lnTo>
                <a:lnTo>
                  <a:pt x="42980" y="81060"/>
                </a:lnTo>
                <a:lnTo>
                  <a:pt x="42960" y="81060"/>
                </a:lnTo>
                <a:lnTo>
                  <a:pt x="42940" y="81050"/>
                </a:lnTo>
                <a:lnTo>
                  <a:pt x="42930" y="81040"/>
                </a:lnTo>
                <a:lnTo>
                  <a:pt x="42930" y="81030"/>
                </a:lnTo>
                <a:lnTo>
                  <a:pt x="42930" y="81010"/>
                </a:lnTo>
                <a:lnTo>
                  <a:pt x="42940" y="80990"/>
                </a:lnTo>
                <a:lnTo>
                  <a:pt x="42920" y="80980"/>
                </a:lnTo>
                <a:lnTo>
                  <a:pt x="42910" y="80980"/>
                </a:lnTo>
                <a:lnTo>
                  <a:pt x="42900" y="80980"/>
                </a:lnTo>
                <a:lnTo>
                  <a:pt x="42890" y="80980"/>
                </a:lnTo>
                <a:lnTo>
                  <a:pt x="42880" y="80990"/>
                </a:lnTo>
                <a:lnTo>
                  <a:pt x="42860" y="80990"/>
                </a:lnTo>
                <a:lnTo>
                  <a:pt x="42850" y="81000"/>
                </a:lnTo>
                <a:lnTo>
                  <a:pt x="42840" y="81000"/>
                </a:lnTo>
                <a:lnTo>
                  <a:pt x="42840" y="81020"/>
                </a:lnTo>
                <a:lnTo>
                  <a:pt x="42830" y="81040"/>
                </a:lnTo>
                <a:lnTo>
                  <a:pt x="42810" y="81070"/>
                </a:lnTo>
                <a:lnTo>
                  <a:pt x="42800" y="81080"/>
                </a:lnTo>
                <a:lnTo>
                  <a:pt x="42770" y="81070"/>
                </a:lnTo>
                <a:lnTo>
                  <a:pt x="42750" y="81060"/>
                </a:lnTo>
                <a:lnTo>
                  <a:pt x="42720" y="81060"/>
                </a:lnTo>
                <a:lnTo>
                  <a:pt x="42710" y="81050"/>
                </a:lnTo>
                <a:lnTo>
                  <a:pt x="42700" y="81040"/>
                </a:lnTo>
                <a:lnTo>
                  <a:pt x="42690" y="81040"/>
                </a:lnTo>
                <a:lnTo>
                  <a:pt x="42680" y="81040"/>
                </a:lnTo>
                <a:lnTo>
                  <a:pt x="42670" y="81070"/>
                </a:lnTo>
                <a:lnTo>
                  <a:pt x="42620" y="81100"/>
                </a:lnTo>
                <a:lnTo>
                  <a:pt x="42610" y="81120"/>
                </a:lnTo>
                <a:lnTo>
                  <a:pt x="42600" y="81130"/>
                </a:lnTo>
                <a:lnTo>
                  <a:pt x="42570" y="81150"/>
                </a:lnTo>
                <a:lnTo>
                  <a:pt x="42530" y="81160"/>
                </a:lnTo>
                <a:lnTo>
                  <a:pt x="42510" y="81160"/>
                </a:lnTo>
                <a:lnTo>
                  <a:pt x="42500" y="81140"/>
                </a:lnTo>
                <a:lnTo>
                  <a:pt x="42490" y="81130"/>
                </a:lnTo>
                <a:lnTo>
                  <a:pt x="42490" y="81120"/>
                </a:lnTo>
                <a:lnTo>
                  <a:pt x="42480" y="81110"/>
                </a:lnTo>
                <a:lnTo>
                  <a:pt x="42460" y="81120"/>
                </a:lnTo>
                <a:lnTo>
                  <a:pt x="42430" y="81130"/>
                </a:lnTo>
                <a:lnTo>
                  <a:pt x="42400" y="81120"/>
                </a:lnTo>
                <a:lnTo>
                  <a:pt x="42330" y="81070"/>
                </a:lnTo>
                <a:lnTo>
                  <a:pt x="42320" y="81070"/>
                </a:lnTo>
                <a:lnTo>
                  <a:pt x="42310" y="81070"/>
                </a:lnTo>
                <a:lnTo>
                  <a:pt x="42290" y="81090"/>
                </a:lnTo>
                <a:lnTo>
                  <a:pt x="42260" y="81100"/>
                </a:lnTo>
                <a:lnTo>
                  <a:pt x="42250" y="81110"/>
                </a:lnTo>
                <a:lnTo>
                  <a:pt x="42250" y="81130"/>
                </a:lnTo>
                <a:lnTo>
                  <a:pt x="42270" y="81140"/>
                </a:lnTo>
                <a:lnTo>
                  <a:pt x="42290" y="81150"/>
                </a:lnTo>
                <a:lnTo>
                  <a:pt x="42310" y="81150"/>
                </a:lnTo>
                <a:lnTo>
                  <a:pt x="42320" y="81160"/>
                </a:lnTo>
                <a:lnTo>
                  <a:pt x="42330" y="81160"/>
                </a:lnTo>
                <a:lnTo>
                  <a:pt x="42330" y="81170"/>
                </a:lnTo>
                <a:lnTo>
                  <a:pt x="42360" y="81160"/>
                </a:lnTo>
                <a:lnTo>
                  <a:pt x="42380" y="81160"/>
                </a:lnTo>
                <a:lnTo>
                  <a:pt x="42390" y="81180"/>
                </a:lnTo>
                <a:lnTo>
                  <a:pt x="42400" y="81200"/>
                </a:lnTo>
                <a:lnTo>
                  <a:pt x="42410" y="81200"/>
                </a:lnTo>
                <a:lnTo>
                  <a:pt x="42420" y="81200"/>
                </a:lnTo>
                <a:lnTo>
                  <a:pt x="42440" y="81200"/>
                </a:lnTo>
                <a:lnTo>
                  <a:pt x="42450" y="81210"/>
                </a:lnTo>
                <a:lnTo>
                  <a:pt x="42470" y="81220"/>
                </a:lnTo>
                <a:lnTo>
                  <a:pt x="42470" y="81240"/>
                </a:lnTo>
                <a:lnTo>
                  <a:pt x="42480" y="81250"/>
                </a:lnTo>
                <a:lnTo>
                  <a:pt x="42490" y="81250"/>
                </a:lnTo>
                <a:lnTo>
                  <a:pt x="42500" y="81240"/>
                </a:lnTo>
                <a:lnTo>
                  <a:pt x="42510" y="81240"/>
                </a:lnTo>
                <a:lnTo>
                  <a:pt x="42520" y="81270"/>
                </a:lnTo>
                <a:lnTo>
                  <a:pt x="42530" y="81270"/>
                </a:lnTo>
                <a:lnTo>
                  <a:pt x="42540" y="81260"/>
                </a:lnTo>
                <a:lnTo>
                  <a:pt x="42540" y="81240"/>
                </a:lnTo>
                <a:lnTo>
                  <a:pt x="42550" y="81220"/>
                </a:lnTo>
                <a:lnTo>
                  <a:pt x="42570" y="81220"/>
                </a:lnTo>
                <a:lnTo>
                  <a:pt x="42580" y="81240"/>
                </a:lnTo>
                <a:lnTo>
                  <a:pt x="42580" y="81250"/>
                </a:lnTo>
                <a:lnTo>
                  <a:pt x="42590" y="81250"/>
                </a:lnTo>
                <a:lnTo>
                  <a:pt x="42600" y="81240"/>
                </a:lnTo>
                <a:lnTo>
                  <a:pt x="42610" y="81240"/>
                </a:lnTo>
                <a:lnTo>
                  <a:pt x="42620" y="81250"/>
                </a:lnTo>
                <a:lnTo>
                  <a:pt x="42620" y="81260"/>
                </a:lnTo>
                <a:lnTo>
                  <a:pt x="42640" y="81260"/>
                </a:lnTo>
                <a:lnTo>
                  <a:pt x="42650" y="81260"/>
                </a:lnTo>
                <a:lnTo>
                  <a:pt x="42660" y="81250"/>
                </a:lnTo>
                <a:lnTo>
                  <a:pt x="42670" y="81240"/>
                </a:lnTo>
                <a:lnTo>
                  <a:pt x="42690" y="81250"/>
                </a:lnTo>
                <a:lnTo>
                  <a:pt x="42700" y="81270"/>
                </a:lnTo>
                <a:lnTo>
                  <a:pt x="42710" y="81280"/>
                </a:lnTo>
                <a:lnTo>
                  <a:pt x="42740" y="81300"/>
                </a:lnTo>
                <a:lnTo>
                  <a:pt x="42750" y="81300"/>
                </a:lnTo>
                <a:lnTo>
                  <a:pt x="42780" y="81300"/>
                </a:lnTo>
                <a:lnTo>
                  <a:pt x="42790" y="81300"/>
                </a:lnTo>
                <a:lnTo>
                  <a:pt x="42800" y="81320"/>
                </a:lnTo>
                <a:lnTo>
                  <a:pt x="42810" y="81330"/>
                </a:lnTo>
                <a:lnTo>
                  <a:pt x="42830" y="81350"/>
                </a:lnTo>
                <a:lnTo>
                  <a:pt x="42850" y="81350"/>
                </a:lnTo>
                <a:lnTo>
                  <a:pt x="42870" y="81340"/>
                </a:lnTo>
                <a:lnTo>
                  <a:pt x="42870" y="81350"/>
                </a:lnTo>
                <a:lnTo>
                  <a:pt x="42880" y="81370"/>
                </a:lnTo>
                <a:lnTo>
                  <a:pt x="42890" y="81390"/>
                </a:lnTo>
                <a:lnTo>
                  <a:pt x="42900" y="81400"/>
                </a:lnTo>
                <a:lnTo>
                  <a:pt x="42900" y="81430"/>
                </a:lnTo>
                <a:lnTo>
                  <a:pt x="42890" y="81440"/>
                </a:lnTo>
                <a:lnTo>
                  <a:pt x="42870" y="81440"/>
                </a:lnTo>
                <a:lnTo>
                  <a:pt x="42870" y="81450"/>
                </a:lnTo>
                <a:lnTo>
                  <a:pt x="42880" y="81460"/>
                </a:lnTo>
                <a:lnTo>
                  <a:pt x="42900" y="81480"/>
                </a:lnTo>
                <a:lnTo>
                  <a:pt x="42920" y="81480"/>
                </a:lnTo>
                <a:lnTo>
                  <a:pt x="42930" y="81490"/>
                </a:lnTo>
                <a:lnTo>
                  <a:pt x="42950" y="81500"/>
                </a:lnTo>
                <a:lnTo>
                  <a:pt x="42960" y="81490"/>
                </a:lnTo>
                <a:lnTo>
                  <a:pt x="42980" y="81470"/>
                </a:lnTo>
                <a:lnTo>
                  <a:pt x="43010" y="81470"/>
                </a:lnTo>
                <a:lnTo>
                  <a:pt x="43020" y="81460"/>
                </a:lnTo>
                <a:lnTo>
                  <a:pt x="43040" y="81470"/>
                </a:lnTo>
                <a:lnTo>
                  <a:pt x="43030" y="81510"/>
                </a:lnTo>
                <a:lnTo>
                  <a:pt x="43040" y="81520"/>
                </a:lnTo>
                <a:lnTo>
                  <a:pt x="43050" y="81550"/>
                </a:lnTo>
                <a:lnTo>
                  <a:pt x="43040" y="81590"/>
                </a:lnTo>
                <a:lnTo>
                  <a:pt x="43040" y="81630"/>
                </a:lnTo>
                <a:lnTo>
                  <a:pt x="43030" y="81650"/>
                </a:lnTo>
                <a:lnTo>
                  <a:pt x="43020" y="81680"/>
                </a:lnTo>
                <a:lnTo>
                  <a:pt x="43010" y="81750"/>
                </a:lnTo>
                <a:lnTo>
                  <a:pt x="43010" y="81770"/>
                </a:lnTo>
                <a:lnTo>
                  <a:pt x="42990" y="81790"/>
                </a:lnTo>
                <a:lnTo>
                  <a:pt x="42980" y="81810"/>
                </a:lnTo>
                <a:lnTo>
                  <a:pt x="43000" y="81830"/>
                </a:lnTo>
                <a:lnTo>
                  <a:pt x="43010" y="81850"/>
                </a:lnTo>
                <a:lnTo>
                  <a:pt x="43010" y="81880"/>
                </a:lnTo>
                <a:lnTo>
                  <a:pt x="43010" y="81920"/>
                </a:lnTo>
                <a:lnTo>
                  <a:pt x="43010" y="81940"/>
                </a:lnTo>
                <a:lnTo>
                  <a:pt x="43010" y="81960"/>
                </a:lnTo>
                <a:lnTo>
                  <a:pt x="43000" y="81970"/>
                </a:lnTo>
                <a:lnTo>
                  <a:pt x="42980" y="82010"/>
                </a:lnTo>
                <a:lnTo>
                  <a:pt x="42970" y="82040"/>
                </a:lnTo>
                <a:lnTo>
                  <a:pt x="42960" y="82060"/>
                </a:lnTo>
                <a:lnTo>
                  <a:pt x="42930" y="82090"/>
                </a:lnTo>
                <a:lnTo>
                  <a:pt x="42920" y="82110"/>
                </a:lnTo>
                <a:lnTo>
                  <a:pt x="42920" y="82140"/>
                </a:lnTo>
                <a:lnTo>
                  <a:pt x="42910" y="82160"/>
                </a:lnTo>
                <a:lnTo>
                  <a:pt x="42890" y="82180"/>
                </a:lnTo>
                <a:lnTo>
                  <a:pt x="42890" y="82200"/>
                </a:lnTo>
                <a:lnTo>
                  <a:pt x="42870" y="82210"/>
                </a:lnTo>
                <a:lnTo>
                  <a:pt x="42860" y="82230"/>
                </a:lnTo>
                <a:lnTo>
                  <a:pt x="42860" y="82280"/>
                </a:lnTo>
                <a:lnTo>
                  <a:pt x="42860" y="82300"/>
                </a:lnTo>
                <a:lnTo>
                  <a:pt x="42880" y="82320"/>
                </a:lnTo>
                <a:lnTo>
                  <a:pt x="42900" y="82330"/>
                </a:lnTo>
                <a:lnTo>
                  <a:pt x="42930" y="82340"/>
                </a:lnTo>
                <a:lnTo>
                  <a:pt x="42990" y="82350"/>
                </a:lnTo>
                <a:lnTo>
                  <a:pt x="43000" y="82360"/>
                </a:lnTo>
                <a:lnTo>
                  <a:pt x="43030" y="82350"/>
                </a:lnTo>
                <a:lnTo>
                  <a:pt x="43040" y="82350"/>
                </a:lnTo>
                <a:lnTo>
                  <a:pt x="43070" y="82350"/>
                </a:lnTo>
                <a:lnTo>
                  <a:pt x="43080" y="82350"/>
                </a:lnTo>
                <a:lnTo>
                  <a:pt x="43100" y="82360"/>
                </a:lnTo>
                <a:lnTo>
                  <a:pt x="43120" y="82350"/>
                </a:lnTo>
                <a:lnTo>
                  <a:pt x="43140" y="82350"/>
                </a:lnTo>
                <a:lnTo>
                  <a:pt x="43170" y="82370"/>
                </a:lnTo>
                <a:lnTo>
                  <a:pt x="43190" y="82380"/>
                </a:lnTo>
                <a:lnTo>
                  <a:pt x="43190" y="82400"/>
                </a:lnTo>
                <a:lnTo>
                  <a:pt x="43200" y="82420"/>
                </a:lnTo>
                <a:lnTo>
                  <a:pt x="43210" y="82430"/>
                </a:lnTo>
                <a:lnTo>
                  <a:pt x="43240" y="82450"/>
                </a:lnTo>
                <a:lnTo>
                  <a:pt x="43260" y="82470"/>
                </a:lnTo>
                <a:lnTo>
                  <a:pt x="43280" y="82510"/>
                </a:lnTo>
                <a:lnTo>
                  <a:pt x="43290" y="82580"/>
                </a:lnTo>
                <a:lnTo>
                  <a:pt x="43290" y="82640"/>
                </a:lnTo>
                <a:lnTo>
                  <a:pt x="43310" y="82660"/>
                </a:lnTo>
                <a:lnTo>
                  <a:pt x="43320" y="82680"/>
                </a:lnTo>
                <a:lnTo>
                  <a:pt x="43330" y="82690"/>
                </a:lnTo>
                <a:lnTo>
                  <a:pt x="43330" y="82700"/>
                </a:lnTo>
                <a:lnTo>
                  <a:pt x="43340" y="82730"/>
                </a:lnTo>
                <a:lnTo>
                  <a:pt x="43350" y="82750"/>
                </a:lnTo>
                <a:lnTo>
                  <a:pt x="43370" y="82770"/>
                </a:lnTo>
                <a:lnTo>
                  <a:pt x="43370" y="82790"/>
                </a:lnTo>
                <a:lnTo>
                  <a:pt x="43360" y="82800"/>
                </a:lnTo>
                <a:lnTo>
                  <a:pt x="43360" y="82820"/>
                </a:lnTo>
                <a:lnTo>
                  <a:pt x="43350" y="82850"/>
                </a:lnTo>
                <a:lnTo>
                  <a:pt x="43350" y="82870"/>
                </a:lnTo>
                <a:lnTo>
                  <a:pt x="43340" y="82890"/>
                </a:lnTo>
                <a:lnTo>
                  <a:pt x="43330" y="82920"/>
                </a:lnTo>
                <a:lnTo>
                  <a:pt x="43340" y="82940"/>
                </a:lnTo>
                <a:lnTo>
                  <a:pt x="43330" y="82950"/>
                </a:lnTo>
                <a:lnTo>
                  <a:pt x="43330" y="82970"/>
                </a:lnTo>
                <a:lnTo>
                  <a:pt x="43340" y="82990"/>
                </a:lnTo>
                <a:lnTo>
                  <a:pt x="43360" y="83020"/>
                </a:lnTo>
                <a:lnTo>
                  <a:pt x="43360" y="83030"/>
                </a:lnTo>
                <a:lnTo>
                  <a:pt x="43360" y="83050"/>
                </a:lnTo>
                <a:lnTo>
                  <a:pt x="43370" y="83060"/>
                </a:lnTo>
                <a:lnTo>
                  <a:pt x="43350" y="83070"/>
                </a:lnTo>
                <a:lnTo>
                  <a:pt x="43350" y="83080"/>
                </a:lnTo>
                <a:lnTo>
                  <a:pt x="43340" y="83100"/>
                </a:lnTo>
                <a:lnTo>
                  <a:pt x="43330" y="83120"/>
                </a:lnTo>
                <a:lnTo>
                  <a:pt x="43330" y="83160"/>
                </a:lnTo>
                <a:lnTo>
                  <a:pt x="43330" y="83190"/>
                </a:lnTo>
                <a:lnTo>
                  <a:pt x="43350" y="83240"/>
                </a:lnTo>
                <a:lnTo>
                  <a:pt x="43370" y="83260"/>
                </a:lnTo>
                <a:lnTo>
                  <a:pt x="43380" y="83290"/>
                </a:lnTo>
                <a:lnTo>
                  <a:pt x="43380" y="83330"/>
                </a:lnTo>
                <a:lnTo>
                  <a:pt x="43370" y="83370"/>
                </a:lnTo>
                <a:lnTo>
                  <a:pt x="43360" y="83370"/>
                </a:lnTo>
                <a:lnTo>
                  <a:pt x="43350" y="83390"/>
                </a:lnTo>
                <a:lnTo>
                  <a:pt x="43300" y="83410"/>
                </a:lnTo>
                <a:lnTo>
                  <a:pt x="43280" y="83450"/>
                </a:lnTo>
                <a:lnTo>
                  <a:pt x="43250" y="83470"/>
                </a:lnTo>
                <a:lnTo>
                  <a:pt x="43210" y="83510"/>
                </a:lnTo>
                <a:lnTo>
                  <a:pt x="43160" y="83530"/>
                </a:lnTo>
                <a:lnTo>
                  <a:pt x="43130" y="83560"/>
                </a:lnTo>
                <a:lnTo>
                  <a:pt x="43100" y="83620"/>
                </a:lnTo>
                <a:lnTo>
                  <a:pt x="43080" y="83710"/>
                </a:lnTo>
                <a:lnTo>
                  <a:pt x="43060" y="83760"/>
                </a:lnTo>
                <a:lnTo>
                  <a:pt x="43050" y="83870"/>
                </a:lnTo>
                <a:lnTo>
                  <a:pt x="43060" y="84010"/>
                </a:lnTo>
                <a:lnTo>
                  <a:pt x="43060" y="84040"/>
                </a:lnTo>
                <a:lnTo>
                  <a:pt x="43070" y="84190"/>
                </a:lnTo>
                <a:lnTo>
                  <a:pt x="43080" y="84310"/>
                </a:lnTo>
                <a:lnTo>
                  <a:pt x="43080" y="84360"/>
                </a:lnTo>
                <a:lnTo>
                  <a:pt x="43060" y="84400"/>
                </a:lnTo>
                <a:lnTo>
                  <a:pt x="43040" y="84430"/>
                </a:lnTo>
                <a:lnTo>
                  <a:pt x="43010" y="84440"/>
                </a:lnTo>
                <a:lnTo>
                  <a:pt x="42980" y="84450"/>
                </a:lnTo>
                <a:lnTo>
                  <a:pt x="42960" y="84460"/>
                </a:lnTo>
                <a:lnTo>
                  <a:pt x="42940" y="84470"/>
                </a:lnTo>
                <a:lnTo>
                  <a:pt x="42930" y="84470"/>
                </a:lnTo>
                <a:lnTo>
                  <a:pt x="42880" y="84490"/>
                </a:lnTo>
                <a:lnTo>
                  <a:pt x="42830" y="84510"/>
                </a:lnTo>
                <a:lnTo>
                  <a:pt x="42790" y="84540"/>
                </a:lnTo>
                <a:lnTo>
                  <a:pt x="42750" y="84560"/>
                </a:lnTo>
                <a:lnTo>
                  <a:pt x="42720" y="84580"/>
                </a:lnTo>
                <a:lnTo>
                  <a:pt x="42700" y="84600"/>
                </a:lnTo>
                <a:lnTo>
                  <a:pt x="42670" y="84640"/>
                </a:lnTo>
                <a:lnTo>
                  <a:pt x="42670" y="84650"/>
                </a:lnTo>
                <a:lnTo>
                  <a:pt x="42670" y="84690"/>
                </a:lnTo>
                <a:lnTo>
                  <a:pt x="42670" y="84750"/>
                </a:lnTo>
                <a:lnTo>
                  <a:pt x="42670" y="84800"/>
                </a:lnTo>
                <a:lnTo>
                  <a:pt x="42680" y="84880"/>
                </a:lnTo>
                <a:lnTo>
                  <a:pt x="42680" y="84920"/>
                </a:lnTo>
                <a:lnTo>
                  <a:pt x="42670" y="84940"/>
                </a:lnTo>
                <a:lnTo>
                  <a:pt x="42660" y="84960"/>
                </a:lnTo>
                <a:lnTo>
                  <a:pt x="42650" y="84990"/>
                </a:lnTo>
                <a:lnTo>
                  <a:pt x="42620" y="85010"/>
                </a:lnTo>
                <a:lnTo>
                  <a:pt x="42570" y="85060"/>
                </a:lnTo>
                <a:lnTo>
                  <a:pt x="42540" y="85080"/>
                </a:lnTo>
                <a:lnTo>
                  <a:pt x="42530" y="85080"/>
                </a:lnTo>
                <a:lnTo>
                  <a:pt x="42470" y="85100"/>
                </a:lnTo>
                <a:lnTo>
                  <a:pt x="42440" y="85130"/>
                </a:lnTo>
                <a:lnTo>
                  <a:pt x="42360" y="85180"/>
                </a:lnTo>
                <a:lnTo>
                  <a:pt x="42320" y="85190"/>
                </a:lnTo>
                <a:lnTo>
                  <a:pt x="42200" y="85220"/>
                </a:lnTo>
                <a:lnTo>
                  <a:pt x="42180" y="85230"/>
                </a:lnTo>
                <a:lnTo>
                  <a:pt x="42150" y="85240"/>
                </a:lnTo>
                <a:lnTo>
                  <a:pt x="42020" y="85270"/>
                </a:lnTo>
                <a:lnTo>
                  <a:pt x="41920" y="85290"/>
                </a:lnTo>
                <a:lnTo>
                  <a:pt x="41790" y="85310"/>
                </a:lnTo>
                <a:lnTo>
                  <a:pt x="41770" y="85310"/>
                </a:lnTo>
                <a:lnTo>
                  <a:pt x="41770" y="85330"/>
                </a:lnTo>
                <a:lnTo>
                  <a:pt x="41770" y="85350"/>
                </a:lnTo>
                <a:lnTo>
                  <a:pt x="41770" y="85360"/>
                </a:lnTo>
                <a:lnTo>
                  <a:pt x="41770" y="85380"/>
                </a:lnTo>
                <a:lnTo>
                  <a:pt x="41780" y="85410"/>
                </a:lnTo>
                <a:lnTo>
                  <a:pt x="41780" y="85460"/>
                </a:lnTo>
                <a:lnTo>
                  <a:pt x="41780" y="85480"/>
                </a:lnTo>
                <a:lnTo>
                  <a:pt x="41780" y="85500"/>
                </a:lnTo>
                <a:lnTo>
                  <a:pt x="41790" y="85540"/>
                </a:lnTo>
                <a:lnTo>
                  <a:pt x="41820" y="85610"/>
                </a:lnTo>
                <a:lnTo>
                  <a:pt x="41830" y="85650"/>
                </a:lnTo>
                <a:lnTo>
                  <a:pt x="41840" y="85690"/>
                </a:lnTo>
                <a:lnTo>
                  <a:pt x="41850" y="85720"/>
                </a:lnTo>
                <a:lnTo>
                  <a:pt x="41840" y="85750"/>
                </a:lnTo>
                <a:lnTo>
                  <a:pt x="41830" y="85770"/>
                </a:lnTo>
                <a:lnTo>
                  <a:pt x="41830" y="85800"/>
                </a:lnTo>
                <a:lnTo>
                  <a:pt x="41810" y="85820"/>
                </a:lnTo>
                <a:lnTo>
                  <a:pt x="41800" y="85840"/>
                </a:lnTo>
                <a:lnTo>
                  <a:pt x="41790" y="85870"/>
                </a:lnTo>
                <a:lnTo>
                  <a:pt x="41760" y="85900"/>
                </a:lnTo>
                <a:lnTo>
                  <a:pt x="41830" y="85890"/>
                </a:lnTo>
                <a:lnTo>
                  <a:pt x="41840" y="85900"/>
                </a:lnTo>
                <a:lnTo>
                  <a:pt x="41850" y="85890"/>
                </a:lnTo>
                <a:lnTo>
                  <a:pt x="41890" y="85880"/>
                </a:lnTo>
                <a:lnTo>
                  <a:pt x="41920" y="85870"/>
                </a:lnTo>
                <a:lnTo>
                  <a:pt x="41940" y="85880"/>
                </a:lnTo>
                <a:lnTo>
                  <a:pt x="41960" y="85900"/>
                </a:lnTo>
                <a:lnTo>
                  <a:pt x="41980" y="85920"/>
                </a:lnTo>
                <a:lnTo>
                  <a:pt x="41970" y="85940"/>
                </a:lnTo>
                <a:lnTo>
                  <a:pt x="41970" y="85960"/>
                </a:lnTo>
                <a:lnTo>
                  <a:pt x="41960" y="86000"/>
                </a:lnTo>
                <a:lnTo>
                  <a:pt x="41950" y="86030"/>
                </a:lnTo>
                <a:lnTo>
                  <a:pt x="41950" y="86070"/>
                </a:lnTo>
                <a:lnTo>
                  <a:pt x="41950" y="86100"/>
                </a:lnTo>
                <a:lnTo>
                  <a:pt x="41980" y="86150"/>
                </a:lnTo>
                <a:lnTo>
                  <a:pt x="42000" y="86190"/>
                </a:lnTo>
                <a:lnTo>
                  <a:pt x="42010" y="86220"/>
                </a:lnTo>
                <a:lnTo>
                  <a:pt x="42010" y="86240"/>
                </a:lnTo>
                <a:lnTo>
                  <a:pt x="42010" y="86260"/>
                </a:lnTo>
                <a:lnTo>
                  <a:pt x="42000" y="86300"/>
                </a:lnTo>
                <a:lnTo>
                  <a:pt x="41980" y="86320"/>
                </a:lnTo>
                <a:lnTo>
                  <a:pt x="41990" y="86350"/>
                </a:lnTo>
                <a:lnTo>
                  <a:pt x="42000" y="86360"/>
                </a:lnTo>
                <a:lnTo>
                  <a:pt x="42020" y="86380"/>
                </a:lnTo>
                <a:lnTo>
                  <a:pt x="42040" y="86380"/>
                </a:lnTo>
                <a:lnTo>
                  <a:pt x="42060" y="86390"/>
                </a:lnTo>
                <a:lnTo>
                  <a:pt x="42080" y="86410"/>
                </a:lnTo>
                <a:lnTo>
                  <a:pt x="42090" y="86420"/>
                </a:lnTo>
                <a:lnTo>
                  <a:pt x="42130" y="86440"/>
                </a:lnTo>
                <a:lnTo>
                  <a:pt x="42160" y="86450"/>
                </a:lnTo>
                <a:lnTo>
                  <a:pt x="42180" y="86460"/>
                </a:lnTo>
                <a:lnTo>
                  <a:pt x="42180" y="86480"/>
                </a:lnTo>
                <a:lnTo>
                  <a:pt x="42190" y="86500"/>
                </a:lnTo>
                <a:lnTo>
                  <a:pt x="42200" y="86530"/>
                </a:lnTo>
                <a:lnTo>
                  <a:pt x="42220" y="86560"/>
                </a:lnTo>
                <a:lnTo>
                  <a:pt x="42250" y="86590"/>
                </a:lnTo>
                <a:lnTo>
                  <a:pt x="42250" y="86610"/>
                </a:lnTo>
                <a:lnTo>
                  <a:pt x="42240" y="86640"/>
                </a:lnTo>
                <a:lnTo>
                  <a:pt x="42220" y="86670"/>
                </a:lnTo>
                <a:lnTo>
                  <a:pt x="42200" y="86700"/>
                </a:lnTo>
                <a:lnTo>
                  <a:pt x="42210" y="86730"/>
                </a:lnTo>
                <a:lnTo>
                  <a:pt x="42210" y="86740"/>
                </a:lnTo>
                <a:lnTo>
                  <a:pt x="42190" y="86750"/>
                </a:lnTo>
                <a:lnTo>
                  <a:pt x="42180" y="86770"/>
                </a:lnTo>
                <a:lnTo>
                  <a:pt x="42180" y="86790"/>
                </a:lnTo>
                <a:lnTo>
                  <a:pt x="42180" y="86800"/>
                </a:lnTo>
                <a:lnTo>
                  <a:pt x="42170" y="86820"/>
                </a:lnTo>
                <a:lnTo>
                  <a:pt x="42150" y="86860"/>
                </a:lnTo>
                <a:lnTo>
                  <a:pt x="42140" y="86890"/>
                </a:lnTo>
                <a:lnTo>
                  <a:pt x="42120" y="86920"/>
                </a:lnTo>
                <a:lnTo>
                  <a:pt x="42110" y="86950"/>
                </a:lnTo>
                <a:lnTo>
                  <a:pt x="42110" y="86990"/>
                </a:lnTo>
                <a:lnTo>
                  <a:pt x="42100" y="87030"/>
                </a:lnTo>
                <a:lnTo>
                  <a:pt x="42080" y="87060"/>
                </a:lnTo>
                <a:lnTo>
                  <a:pt x="42060" y="87060"/>
                </a:lnTo>
                <a:lnTo>
                  <a:pt x="42050" y="87070"/>
                </a:lnTo>
                <a:lnTo>
                  <a:pt x="42020" y="87090"/>
                </a:lnTo>
                <a:lnTo>
                  <a:pt x="42000" y="87100"/>
                </a:lnTo>
                <a:lnTo>
                  <a:pt x="41960" y="87090"/>
                </a:lnTo>
                <a:lnTo>
                  <a:pt x="41950" y="87090"/>
                </a:lnTo>
                <a:lnTo>
                  <a:pt x="41930" y="87100"/>
                </a:lnTo>
                <a:lnTo>
                  <a:pt x="41910" y="87120"/>
                </a:lnTo>
                <a:lnTo>
                  <a:pt x="41910" y="87130"/>
                </a:lnTo>
                <a:lnTo>
                  <a:pt x="41930" y="87130"/>
                </a:lnTo>
                <a:lnTo>
                  <a:pt x="41950" y="87140"/>
                </a:lnTo>
                <a:lnTo>
                  <a:pt x="41960" y="87150"/>
                </a:lnTo>
                <a:lnTo>
                  <a:pt x="41970" y="87180"/>
                </a:lnTo>
                <a:lnTo>
                  <a:pt x="41960" y="87190"/>
                </a:lnTo>
                <a:lnTo>
                  <a:pt x="41950" y="87210"/>
                </a:lnTo>
                <a:lnTo>
                  <a:pt x="41930" y="87240"/>
                </a:lnTo>
                <a:lnTo>
                  <a:pt x="41940" y="87260"/>
                </a:lnTo>
                <a:lnTo>
                  <a:pt x="41930" y="87290"/>
                </a:lnTo>
                <a:lnTo>
                  <a:pt x="41920" y="87310"/>
                </a:lnTo>
                <a:lnTo>
                  <a:pt x="41940" y="87340"/>
                </a:lnTo>
                <a:lnTo>
                  <a:pt x="41940" y="87370"/>
                </a:lnTo>
                <a:lnTo>
                  <a:pt x="41940" y="87380"/>
                </a:lnTo>
                <a:lnTo>
                  <a:pt x="41930" y="87410"/>
                </a:lnTo>
                <a:lnTo>
                  <a:pt x="41910" y="87470"/>
                </a:lnTo>
                <a:lnTo>
                  <a:pt x="41910" y="87500"/>
                </a:lnTo>
                <a:lnTo>
                  <a:pt x="41920" y="87530"/>
                </a:lnTo>
                <a:lnTo>
                  <a:pt x="41920" y="87610"/>
                </a:lnTo>
                <a:lnTo>
                  <a:pt x="41920" y="87670"/>
                </a:lnTo>
                <a:lnTo>
                  <a:pt x="41930" y="87720"/>
                </a:lnTo>
                <a:lnTo>
                  <a:pt x="41930" y="87740"/>
                </a:lnTo>
                <a:lnTo>
                  <a:pt x="41930" y="87750"/>
                </a:lnTo>
                <a:lnTo>
                  <a:pt x="41930" y="87770"/>
                </a:lnTo>
                <a:lnTo>
                  <a:pt x="41920" y="87820"/>
                </a:lnTo>
                <a:lnTo>
                  <a:pt x="41920" y="87830"/>
                </a:lnTo>
                <a:lnTo>
                  <a:pt x="41900" y="87860"/>
                </a:lnTo>
                <a:lnTo>
                  <a:pt x="41880" y="87880"/>
                </a:lnTo>
                <a:lnTo>
                  <a:pt x="41860" y="87890"/>
                </a:lnTo>
                <a:lnTo>
                  <a:pt x="41850" y="87880"/>
                </a:lnTo>
                <a:lnTo>
                  <a:pt x="41840" y="87880"/>
                </a:lnTo>
                <a:lnTo>
                  <a:pt x="41840" y="87900"/>
                </a:lnTo>
                <a:lnTo>
                  <a:pt x="41850" y="87900"/>
                </a:lnTo>
                <a:lnTo>
                  <a:pt x="41860" y="87910"/>
                </a:lnTo>
                <a:lnTo>
                  <a:pt x="41870" y="87910"/>
                </a:lnTo>
                <a:lnTo>
                  <a:pt x="41870" y="87930"/>
                </a:lnTo>
                <a:lnTo>
                  <a:pt x="41880" y="87950"/>
                </a:lnTo>
                <a:lnTo>
                  <a:pt x="41870" y="87960"/>
                </a:lnTo>
                <a:lnTo>
                  <a:pt x="41870" y="87970"/>
                </a:lnTo>
                <a:lnTo>
                  <a:pt x="41880" y="87970"/>
                </a:lnTo>
                <a:lnTo>
                  <a:pt x="41900" y="87970"/>
                </a:lnTo>
                <a:lnTo>
                  <a:pt x="41910" y="87980"/>
                </a:lnTo>
                <a:lnTo>
                  <a:pt x="41930" y="87990"/>
                </a:lnTo>
                <a:lnTo>
                  <a:pt x="41950" y="88000"/>
                </a:lnTo>
                <a:lnTo>
                  <a:pt x="41950" y="88010"/>
                </a:lnTo>
                <a:lnTo>
                  <a:pt x="41950" y="88040"/>
                </a:lnTo>
                <a:lnTo>
                  <a:pt x="41940" y="88070"/>
                </a:lnTo>
                <a:lnTo>
                  <a:pt x="41930" y="88080"/>
                </a:lnTo>
                <a:lnTo>
                  <a:pt x="41910" y="88100"/>
                </a:lnTo>
                <a:lnTo>
                  <a:pt x="41910" y="88110"/>
                </a:lnTo>
                <a:lnTo>
                  <a:pt x="41920" y="88120"/>
                </a:lnTo>
                <a:lnTo>
                  <a:pt x="41930" y="88160"/>
                </a:lnTo>
                <a:lnTo>
                  <a:pt x="41930" y="88170"/>
                </a:lnTo>
                <a:lnTo>
                  <a:pt x="41940" y="88200"/>
                </a:lnTo>
                <a:lnTo>
                  <a:pt x="41950" y="88230"/>
                </a:lnTo>
                <a:lnTo>
                  <a:pt x="41960" y="88250"/>
                </a:lnTo>
                <a:lnTo>
                  <a:pt x="41960" y="88270"/>
                </a:lnTo>
                <a:lnTo>
                  <a:pt x="41950" y="88280"/>
                </a:lnTo>
                <a:lnTo>
                  <a:pt x="41930" y="88290"/>
                </a:lnTo>
                <a:lnTo>
                  <a:pt x="41900" y="88310"/>
                </a:lnTo>
                <a:lnTo>
                  <a:pt x="41880" y="88340"/>
                </a:lnTo>
                <a:lnTo>
                  <a:pt x="41880" y="88360"/>
                </a:lnTo>
                <a:lnTo>
                  <a:pt x="41870" y="88400"/>
                </a:lnTo>
                <a:lnTo>
                  <a:pt x="41860" y="88430"/>
                </a:lnTo>
                <a:lnTo>
                  <a:pt x="41840" y="88450"/>
                </a:lnTo>
                <a:lnTo>
                  <a:pt x="41850" y="88460"/>
                </a:lnTo>
                <a:lnTo>
                  <a:pt x="41850" y="88500"/>
                </a:lnTo>
                <a:lnTo>
                  <a:pt x="41850" y="88520"/>
                </a:lnTo>
                <a:lnTo>
                  <a:pt x="41830" y="88540"/>
                </a:lnTo>
                <a:lnTo>
                  <a:pt x="41810" y="88530"/>
                </a:lnTo>
                <a:lnTo>
                  <a:pt x="41800" y="88540"/>
                </a:lnTo>
                <a:lnTo>
                  <a:pt x="41800" y="88550"/>
                </a:lnTo>
                <a:lnTo>
                  <a:pt x="41800" y="88570"/>
                </a:lnTo>
                <a:lnTo>
                  <a:pt x="41790" y="88580"/>
                </a:lnTo>
                <a:lnTo>
                  <a:pt x="41790" y="88590"/>
                </a:lnTo>
                <a:lnTo>
                  <a:pt x="41770" y="88610"/>
                </a:lnTo>
                <a:lnTo>
                  <a:pt x="41780" y="88620"/>
                </a:lnTo>
                <a:lnTo>
                  <a:pt x="41790" y="88640"/>
                </a:lnTo>
                <a:lnTo>
                  <a:pt x="41780" y="88650"/>
                </a:lnTo>
                <a:lnTo>
                  <a:pt x="41770" y="88650"/>
                </a:lnTo>
                <a:lnTo>
                  <a:pt x="41760" y="88650"/>
                </a:lnTo>
                <a:lnTo>
                  <a:pt x="41760" y="88660"/>
                </a:lnTo>
                <a:lnTo>
                  <a:pt x="41760" y="88680"/>
                </a:lnTo>
                <a:lnTo>
                  <a:pt x="41750" y="88700"/>
                </a:lnTo>
                <a:lnTo>
                  <a:pt x="41730" y="88700"/>
                </a:lnTo>
                <a:lnTo>
                  <a:pt x="41720" y="88710"/>
                </a:lnTo>
                <a:lnTo>
                  <a:pt x="41730" y="88730"/>
                </a:lnTo>
                <a:lnTo>
                  <a:pt x="41730" y="88750"/>
                </a:lnTo>
                <a:lnTo>
                  <a:pt x="41710" y="88750"/>
                </a:lnTo>
                <a:lnTo>
                  <a:pt x="41700" y="88760"/>
                </a:lnTo>
                <a:lnTo>
                  <a:pt x="41700" y="88770"/>
                </a:lnTo>
                <a:lnTo>
                  <a:pt x="41700" y="88780"/>
                </a:lnTo>
                <a:lnTo>
                  <a:pt x="41680" y="88800"/>
                </a:lnTo>
                <a:lnTo>
                  <a:pt x="41680" y="88820"/>
                </a:lnTo>
                <a:lnTo>
                  <a:pt x="41700" y="88830"/>
                </a:lnTo>
                <a:lnTo>
                  <a:pt x="41700" y="88850"/>
                </a:lnTo>
                <a:lnTo>
                  <a:pt x="41700" y="88870"/>
                </a:lnTo>
                <a:lnTo>
                  <a:pt x="41680" y="88910"/>
                </a:lnTo>
                <a:lnTo>
                  <a:pt x="41660" y="88940"/>
                </a:lnTo>
                <a:lnTo>
                  <a:pt x="41650" y="88960"/>
                </a:lnTo>
                <a:lnTo>
                  <a:pt x="41660" y="88990"/>
                </a:lnTo>
                <a:lnTo>
                  <a:pt x="41640" y="88980"/>
                </a:lnTo>
                <a:lnTo>
                  <a:pt x="41620" y="88980"/>
                </a:lnTo>
                <a:lnTo>
                  <a:pt x="41600" y="88970"/>
                </a:lnTo>
                <a:lnTo>
                  <a:pt x="41600" y="88960"/>
                </a:lnTo>
                <a:lnTo>
                  <a:pt x="41570" y="88950"/>
                </a:lnTo>
                <a:lnTo>
                  <a:pt x="41560" y="88930"/>
                </a:lnTo>
                <a:lnTo>
                  <a:pt x="41550" y="88930"/>
                </a:lnTo>
                <a:lnTo>
                  <a:pt x="41530" y="88920"/>
                </a:lnTo>
                <a:lnTo>
                  <a:pt x="41520" y="88910"/>
                </a:lnTo>
                <a:lnTo>
                  <a:pt x="41500" y="88900"/>
                </a:lnTo>
                <a:lnTo>
                  <a:pt x="41470" y="88880"/>
                </a:lnTo>
                <a:lnTo>
                  <a:pt x="41450" y="88880"/>
                </a:lnTo>
                <a:lnTo>
                  <a:pt x="41430" y="88860"/>
                </a:lnTo>
                <a:lnTo>
                  <a:pt x="41430" y="88840"/>
                </a:lnTo>
                <a:lnTo>
                  <a:pt x="41430" y="88830"/>
                </a:lnTo>
                <a:lnTo>
                  <a:pt x="41420" y="88820"/>
                </a:lnTo>
                <a:lnTo>
                  <a:pt x="41400" y="88810"/>
                </a:lnTo>
                <a:lnTo>
                  <a:pt x="41390" y="88810"/>
                </a:lnTo>
                <a:lnTo>
                  <a:pt x="41380" y="88800"/>
                </a:lnTo>
                <a:lnTo>
                  <a:pt x="41370" y="88810"/>
                </a:lnTo>
                <a:lnTo>
                  <a:pt x="41350" y="88820"/>
                </a:lnTo>
                <a:lnTo>
                  <a:pt x="41330" y="88840"/>
                </a:lnTo>
                <a:lnTo>
                  <a:pt x="41300" y="88850"/>
                </a:lnTo>
                <a:lnTo>
                  <a:pt x="41240" y="88850"/>
                </a:lnTo>
                <a:lnTo>
                  <a:pt x="41210" y="88860"/>
                </a:lnTo>
                <a:lnTo>
                  <a:pt x="41190" y="88860"/>
                </a:lnTo>
                <a:lnTo>
                  <a:pt x="41170" y="88850"/>
                </a:lnTo>
                <a:lnTo>
                  <a:pt x="41160" y="88850"/>
                </a:lnTo>
                <a:lnTo>
                  <a:pt x="41130" y="88860"/>
                </a:lnTo>
                <a:lnTo>
                  <a:pt x="41100" y="88860"/>
                </a:lnTo>
                <a:lnTo>
                  <a:pt x="41080" y="88870"/>
                </a:lnTo>
                <a:lnTo>
                  <a:pt x="41040" y="88860"/>
                </a:lnTo>
                <a:lnTo>
                  <a:pt x="41030" y="88850"/>
                </a:lnTo>
                <a:lnTo>
                  <a:pt x="40990" y="88840"/>
                </a:lnTo>
                <a:lnTo>
                  <a:pt x="40960" y="88810"/>
                </a:lnTo>
                <a:lnTo>
                  <a:pt x="40950" y="88810"/>
                </a:lnTo>
                <a:lnTo>
                  <a:pt x="40940" y="88790"/>
                </a:lnTo>
                <a:lnTo>
                  <a:pt x="40920" y="88770"/>
                </a:lnTo>
                <a:lnTo>
                  <a:pt x="40890" y="88760"/>
                </a:lnTo>
                <a:lnTo>
                  <a:pt x="40880" y="88770"/>
                </a:lnTo>
                <a:lnTo>
                  <a:pt x="40870" y="88780"/>
                </a:lnTo>
                <a:lnTo>
                  <a:pt x="40860" y="88800"/>
                </a:lnTo>
                <a:lnTo>
                  <a:pt x="40850" y="88800"/>
                </a:lnTo>
                <a:lnTo>
                  <a:pt x="40820" y="88790"/>
                </a:lnTo>
                <a:lnTo>
                  <a:pt x="40800" y="88800"/>
                </a:lnTo>
                <a:lnTo>
                  <a:pt x="40780" y="88820"/>
                </a:lnTo>
                <a:lnTo>
                  <a:pt x="40780" y="88840"/>
                </a:lnTo>
                <a:lnTo>
                  <a:pt x="40750" y="88870"/>
                </a:lnTo>
                <a:lnTo>
                  <a:pt x="40740" y="88880"/>
                </a:lnTo>
                <a:lnTo>
                  <a:pt x="40730" y="88890"/>
                </a:lnTo>
                <a:lnTo>
                  <a:pt x="40690" y="88920"/>
                </a:lnTo>
                <a:lnTo>
                  <a:pt x="40630" y="88960"/>
                </a:lnTo>
                <a:lnTo>
                  <a:pt x="40600" y="88970"/>
                </a:lnTo>
                <a:lnTo>
                  <a:pt x="40560" y="88980"/>
                </a:lnTo>
                <a:lnTo>
                  <a:pt x="40510" y="88980"/>
                </a:lnTo>
                <a:lnTo>
                  <a:pt x="40460" y="88980"/>
                </a:lnTo>
                <a:lnTo>
                  <a:pt x="40410" y="88990"/>
                </a:lnTo>
                <a:lnTo>
                  <a:pt x="40400" y="88990"/>
                </a:lnTo>
                <a:lnTo>
                  <a:pt x="40370" y="88990"/>
                </a:lnTo>
                <a:lnTo>
                  <a:pt x="40320" y="88990"/>
                </a:lnTo>
                <a:lnTo>
                  <a:pt x="40310" y="88980"/>
                </a:lnTo>
                <a:lnTo>
                  <a:pt x="40290" y="88970"/>
                </a:lnTo>
                <a:lnTo>
                  <a:pt x="40260" y="88940"/>
                </a:lnTo>
                <a:lnTo>
                  <a:pt x="40230" y="88930"/>
                </a:lnTo>
                <a:lnTo>
                  <a:pt x="40200" y="88940"/>
                </a:lnTo>
                <a:lnTo>
                  <a:pt x="40150" y="88960"/>
                </a:lnTo>
                <a:lnTo>
                  <a:pt x="40130" y="88980"/>
                </a:lnTo>
                <a:lnTo>
                  <a:pt x="40110" y="89000"/>
                </a:lnTo>
                <a:lnTo>
                  <a:pt x="40100" y="89020"/>
                </a:lnTo>
                <a:lnTo>
                  <a:pt x="40070" y="89020"/>
                </a:lnTo>
                <a:lnTo>
                  <a:pt x="40050" y="89040"/>
                </a:lnTo>
                <a:lnTo>
                  <a:pt x="40010" y="89060"/>
                </a:lnTo>
                <a:lnTo>
                  <a:pt x="39990" y="89090"/>
                </a:lnTo>
                <a:lnTo>
                  <a:pt x="39960" y="89130"/>
                </a:lnTo>
                <a:lnTo>
                  <a:pt x="39940" y="89170"/>
                </a:lnTo>
                <a:lnTo>
                  <a:pt x="39940" y="89190"/>
                </a:lnTo>
                <a:lnTo>
                  <a:pt x="39930" y="89200"/>
                </a:lnTo>
                <a:lnTo>
                  <a:pt x="39900" y="89210"/>
                </a:lnTo>
                <a:lnTo>
                  <a:pt x="39870" y="89230"/>
                </a:lnTo>
                <a:lnTo>
                  <a:pt x="39870" y="89240"/>
                </a:lnTo>
                <a:lnTo>
                  <a:pt x="39840" y="89270"/>
                </a:lnTo>
                <a:lnTo>
                  <a:pt x="39800" y="89280"/>
                </a:lnTo>
                <a:lnTo>
                  <a:pt x="39770" y="89290"/>
                </a:lnTo>
                <a:lnTo>
                  <a:pt x="39740" y="89290"/>
                </a:lnTo>
                <a:lnTo>
                  <a:pt x="39700" y="89280"/>
                </a:lnTo>
                <a:lnTo>
                  <a:pt x="39700" y="89290"/>
                </a:lnTo>
                <a:lnTo>
                  <a:pt x="39690" y="89310"/>
                </a:lnTo>
                <a:lnTo>
                  <a:pt x="39680" y="89330"/>
                </a:lnTo>
                <a:lnTo>
                  <a:pt x="39690" y="89350"/>
                </a:lnTo>
                <a:lnTo>
                  <a:pt x="39690" y="89360"/>
                </a:lnTo>
                <a:lnTo>
                  <a:pt x="39680" y="89390"/>
                </a:lnTo>
                <a:lnTo>
                  <a:pt x="39670" y="89410"/>
                </a:lnTo>
                <a:lnTo>
                  <a:pt x="39670" y="89420"/>
                </a:lnTo>
                <a:lnTo>
                  <a:pt x="39670" y="89450"/>
                </a:lnTo>
                <a:lnTo>
                  <a:pt x="39680" y="89470"/>
                </a:lnTo>
                <a:lnTo>
                  <a:pt x="39660" y="89510"/>
                </a:lnTo>
                <a:lnTo>
                  <a:pt x="39660" y="89530"/>
                </a:lnTo>
                <a:lnTo>
                  <a:pt x="39670" y="89550"/>
                </a:lnTo>
                <a:lnTo>
                  <a:pt x="39680" y="89590"/>
                </a:lnTo>
                <a:lnTo>
                  <a:pt x="39670" y="89610"/>
                </a:lnTo>
                <a:lnTo>
                  <a:pt x="39660" y="89630"/>
                </a:lnTo>
                <a:lnTo>
                  <a:pt x="39620" y="89650"/>
                </a:lnTo>
                <a:lnTo>
                  <a:pt x="39590" y="89670"/>
                </a:lnTo>
                <a:lnTo>
                  <a:pt x="39570" y="89700"/>
                </a:lnTo>
                <a:lnTo>
                  <a:pt x="39570" y="89730"/>
                </a:lnTo>
                <a:lnTo>
                  <a:pt x="39610" y="89760"/>
                </a:lnTo>
                <a:lnTo>
                  <a:pt x="39620" y="89790"/>
                </a:lnTo>
                <a:lnTo>
                  <a:pt x="39630" y="89830"/>
                </a:lnTo>
                <a:lnTo>
                  <a:pt x="39630" y="89840"/>
                </a:lnTo>
                <a:lnTo>
                  <a:pt x="39610" y="89860"/>
                </a:lnTo>
                <a:lnTo>
                  <a:pt x="39600" y="89880"/>
                </a:lnTo>
                <a:lnTo>
                  <a:pt x="39580" y="89900"/>
                </a:lnTo>
                <a:lnTo>
                  <a:pt x="39550" y="89910"/>
                </a:lnTo>
                <a:lnTo>
                  <a:pt x="39510" y="89920"/>
                </a:lnTo>
                <a:lnTo>
                  <a:pt x="39490" y="89910"/>
                </a:lnTo>
                <a:lnTo>
                  <a:pt x="39460" y="89900"/>
                </a:lnTo>
                <a:lnTo>
                  <a:pt x="39440" y="89880"/>
                </a:lnTo>
                <a:lnTo>
                  <a:pt x="39420" y="89860"/>
                </a:lnTo>
                <a:lnTo>
                  <a:pt x="39320" y="89830"/>
                </a:lnTo>
                <a:lnTo>
                  <a:pt x="39310" y="89830"/>
                </a:lnTo>
                <a:lnTo>
                  <a:pt x="39270" y="89850"/>
                </a:lnTo>
                <a:lnTo>
                  <a:pt x="39230" y="89850"/>
                </a:lnTo>
                <a:lnTo>
                  <a:pt x="39220" y="89830"/>
                </a:lnTo>
                <a:lnTo>
                  <a:pt x="39220" y="89820"/>
                </a:lnTo>
                <a:lnTo>
                  <a:pt x="39210" y="89820"/>
                </a:lnTo>
                <a:lnTo>
                  <a:pt x="39200" y="89840"/>
                </a:lnTo>
                <a:lnTo>
                  <a:pt x="39210" y="89860"/>
                </a:lnTo>
                <a:lnTo>
                  <a:pt x="39210" y="89880"/>
                </a:lnTo>
                <a:lnTo>
                  <a:pt x="39220" y="89900"/>
                </a:lnTo>
                <a:lnTo>
                  <a:pt x="39220" y="89930"/>
                </a:lnTo>
                <a:lnTo>
                  <a:pt x="39220" y="89960"/>
                </a:lnTo>
                <a:lnTo>
                  <a:pt x="39210" y="90000"/>
                </a:lnTo>
                <a:lnTo>
                  <a:pt x="39200" y="90030"/>
                </a:lnTo>
                <a:lnTo>
                  <a:pt x="39180" y="90060"/>
                </a:lnTo>
                <a:lnTo>
                  <a:pt x="39150" y="90100"/>
                </a:lnTo>
                <a:lnTo>
                  <a:pt x="39100" y="90160"/>
                </a:lnTo>
                <a:lnTo>
                  <a:pt x="39060" y="90230"/>
                </a:lnTo>
                <a:lnTo>
                  <a:pt x="39040" y="90270"/>
                </a:lnTo>
                <a:lnTo>
                  <a:pt x="39040" y="90280"/>
                </a:lnTo>
                <a:lnTo>
                  <a:pt x="39020" y="90280"/>
                </a:lnTo>
                <a:lnTo>
                  <a:pt x="38990" y="90290"/>
                </a:lnTo>
                <a:lnTo>
                  <a:pt x="38970" y="90290"/>
                </a:lnTo>
                <a:lnTo>
                  <a:pt x="38950" y="90290"/>
                </a:lnTo>
                <a:lnTo>
                  <a:pt x="38930" y="90290"/>
                </a:lnTo>
                <a:lnTo>
                  <a:pt x="38880" y="90290"/>
                </a:lnTo>
                <a:lnTo>
                  <a:pt x="38870" y="90290"/>
                </a:lnTo>
                <a:lnTo>
                  <a:pt x="38820" y="90280"/>
                </a:lnTo>
                <a:lnTo>
                  <a:pt x="38780" y="90280"/>
                </a:lnTo>
                <a:lnTo>
                  <a:pt x="38760" y="90270"/>
                </a:lnTo>
                <a:lnTo>
                  <a:pt x="38740" y="90260"/>
                </a:lnTo>
                <a:lnTo>
                  <a:pt x="38720" y="90250"/>
                </a:lnTo>
                <a:lnTo>
                  <a:pt x="38710" y="90240"/>
                </a:lnTo>
                <a:lnTo>
                  <a:pt x="38700" y="90250"/>
                </a:lnTo>
                <a:lnTo>
                  <a:pt x="38690" y="90250"/>
                </a:lnTo>
                <a:lnTo>
                  <a:pt x="38670" y="90240"/>
                </a:lnTo>
                <a:lnTo>
                  <a:pt x="38660" y="90230"/>
                </a:lnTo>
                <a:lnTo>
                  <a:pt x="38650" y="90230"/>
                </a:lnTo>
                <a:lnTo>
                  <a:pt x="38630" y="90230"/>
                </a:lnTo>
                <a:lnTo>
                  <a:pt x="38600" y="90230"/>
                </a:lnTo>
                <a:lnTo>
                  <a:pt x="38570" y="90230"/>
                </a:lnTo>
                <a:lnTo>
                  <a:pt x="38510" y="90230"/>
                </a:lnTo>
                <a:lnTo>
                  <a:pt x="38460" y="90220"/>
                </a:lnTo>
                <a:lnTo>
                  <a:pt x="38420" y="90210"/>
                </a:lnTo>
                <a:lnTo>
                  <a:pt x="38350" y="90220"/>
                </a:lnTo>
                <a:lnTo>
                  <a:pt x="38300" y="90220"/>
                </a:lnTo>
                <a:lnTo>
                  <a:pt x="38260" y="90220"/>
                </a:lnTo>
                <a:lnTo>
                  <a:pt x="38230" y="90220"/>
                </a:lnTo>
                <a:lnTo>
                  <a:pt x="38220" y="90200"/>
                </a:lnTo>
                <a:lnTo>
                  <a:pt x="38190" y="90180"/>
                </a:lnTo>
                <a:lnTo>
                  <a:pt x="38180" y="90180"/>
                </a:lnTo>
                <a:lnTo>
                  <a:pt x="38160" y="90170"/>
                </a:lnTo>
                <a:lnTo>
                  <a:pt x="38130" y="90170"/>
                </a:lnTo>
                <a:lnTo>
                  <a:pt x="38110" y="90150"/>
                </a:lnTo>
                <a:lnTo>
                  <a:pt x="38080" y="90140"/>
                </a:lnTo>
                <a:lnTo>
                  <a:pt x="38040" y="90130"/>
                </a:lnTo>
                <a:lnTo>
                  <a:pt x="38030" y="90130"/>
                </a:lnTo>
                <a:lnTo>
                  <a:pt x="38020" y="90120"/>
                </a:lnTo>
                <a:lnTo>
                  <a:pt x="37980" y="90110"/>
                </a:lnTo>
                <a:lnTo>
                  <a:pt x="37960" y="90080"/>
                </a:lnTo>
                <a:lnTo>
                  <a:pt x="37940" y="90070"/>
                </a:lnTo>
                <a:lnTo>
                  <a:pt x="37920" y="90060"/>
                </a:lnTo>
                <a:lnTo>
                  <a:pt x="37900" y="90040"/>
                </a:lnTo>
                <a:lnTo>
                  <a:pt x="37890" y="90040"/>
                </a:lnTo>
                <a:lnTo>
                  <a:pt x="37880" y="90040"/>
                </a:lnTo>
                <a:lnTo>
                  <a:pt x="37860" y="90040"/>
                </a:lnTo>
                <a:lnTo>
                  <a:pt x="37860" y="90020"/>
                </a:lnTo>
                <a:lnTo>
                  <a:pt x="37870" y="90000"/>
                </a:lnTo>
                <a:lnTo>
                  <a:pt x="37880" y="89990"/>
                </a:lnTo>
                <a:lnTo>
                  <a:pt x="37890" y="89970"/>
                </a:lnTo>
                <a:lnTo>
                  <a:pt x="37900" y="89960"/>
                </a:lnTo>
                <a:lnTo>
                  <a:pt x="37900" y="89930"/>
                </a:lnTo>
                <a:lnTo>
                  <a:pt x="37890" y="89920"/>
                </a:lnTo>
                <a:lnTo>
                  <a:pt x="37870" y="89930"/>
                </a:lnTo>
                <a:lnTo>
                  <a:pt x="37850" y="89930"/>
                </a:lnTo>
                <a:lnTo>
                  <a:pt x="37830" y="89940"/>
                </a:lnTo>
                <a:lnTo>
                  <a:pt x="37820" y="89930"/>
                </a:lnTo>
                <a:lnTo>
                  <a:pt x="37800" y="89920"/>
                </a:lnTo>
                <a:lnTo>
                  <a:pt x="37770" y="89910"/>
                </a:lnTo>
                <a:lnTo>
                  <a:pt x="37750" y="89900"/>
                </a:lnTo>
                <a:lnTo>
                  <a:pt x="37750" y="89880"/>
                </a:lnTo>
                <a:lnTo>
                  <a:pt x="37760" y="89860"/>
                </a:lnTo>
                <a:lnTo>
                  <a:pt x="37750" y="89840"/>
                </a:lnTo>
                <a:lnTo>
                  <a:pt x="37750" y="89810"/>
                </a:lnTo>
                <a:lnTo>
                  <a:pt x="37750" y="89780"/>
                </a:lnTo>
                <a:lnTo>
                  <a:pt x="37750" y="89760"/>
                </a:lnTo>
                <a:lnTo>
                  <a:pt x="37710" y="89740"/>
                </a:lnTo>
                <a:lnTo>
                  <a:pt x="37680" y="89720"/>
                </a:lnTo>
                <a:lnTo>
                  <a:pt x="37670" y="89700"/>
                </a:lnTo>
                <a:lnTo>
                  <a:pt x="37680" y="89670"/>
                </a:lnTo>
                <a:lnTo>
                  <a:pt x="37680" y="89660"/>
                </a:lnTo>
                <a:lnTo>
                  <a:pt x="37710" y="89640"/>
                </a:lnTo>
                <a:lnTo>
                  <a:pt x="37730" y="89630"/>
                </a:lnTo>
                <a:lnTo>
                  <a:pt x="37740" y="89630"/>
                </a:lnTo>
                <a:lnTo>
                  <a:pt x="37750" y="89620"/>
                </a:lnTo>
                <a:lnTo>
                  <a:pt x="37760" y="89620"/>
                </a:lnTo>
                <a:lnTo>
                  <a:pt x="37780" y="89600"/>
                </a:lnTo>
                <a:lnTo>
                  <a:pt x="37810" y="89600"/>
                </a:lnTo>
                <a:lnTo>
                  <a:pt x="37830" y="89600"/>
                </a:lnTo>
                <a:lnTo>
                  <a:pt x="37840" y="89600"/>
                </a:lnTo>
                <a:lnTo>
                  <a:pt x="37870" y="89600"/>
                </a:lnTo>
                <a:lnTo>
                  <a:pt x="37890" y="89620"/>
                </a:lnTo>
                <a:lnTo>
                  <a:pt x="37890" y="89630"/>
                </a:lnTo>
                <a:lnTo>
                  <a:pt x="37890" y="89640"/>
                </a:lnTo>
                <a:lnTo>
                  <a:pt x="37890" y="89650"/>
                </a:lnTo>
                <a:lnTo>
                  <a:pt x="37890" y="89660"/>
                </a:lnTo>
                <a:lnTo>
                  <a:pt x="37900" y="89670"/>
                </a:lnTo>
                <a:lnTo>
                  <a:pt x="37910" y="89680"/>
                </a:lnTo>
                <a:lnTo>
                  <a:pt x="37920" y="89660"/>
                </a:lnTo>
                <a:lnTo>
                  <a:pt x="37920" y="89630"/>
                </a:lnTo>
                <a:lnTo>
                  <a:pt x="37940" y="89610"/>
                </a:lnTo>
                <a:lnTo>
                  <a:pt x="37940" y="89590"/>
                </a:lnTo>
                <a:lnTo>
                  <a:pt x="37960" y="89590"/>
                </a:lnTo>
                <a:lnTo>
                  <a:pt x="37970" y="89580"/>
                </a:lnTo>
                <a:lnTo>
                  <a:pt x="37960" y="89570"/>
                </a:lnTo>
                <a:lnTo>
                  <a:pt x="37950" y="89570"/>
                </a:lnTo>
                <a:lnTo>
                  <a:pt x="37940" y="89560"/>
                </a:lnTo>
                <a:lnTo>
                  <a:pt x="37920" y="89540"/>
                </a:lnTo>
                <a:lnTo>
                  <a:pt x="37910" y="89530"/>
                </a:lnTo>
                <a:lnTo>
                  <a:pt x="37890" y="89500"/>
                </a:lnTo>
                <a:lnTo>
                  <a:pt x="37890" y="89460"/>
                </a:lnTo>
                <a:lnTo>
                  <a:pt x="37900" y="89430"/>
                </a:lnTo>
                <a:lnTo>
                  <a:pt x="37920" y="89420"/>
                </a:lnTo>
                <a:lnTo>
                  <a:pt x="37930" y="89410"/>
                </a:lnTo>
                <a:lnTo>
                  <a:pt x="37940" y="89400"/>
                </a:lnTo>
                <a:lnTo>
                  <a:pt x="37950" y="89400"/>
                </a:lnTo>
                <a:lnTo>
                  <a:pt x="37970" y="89390"/>
                </a:lnTo>
                <a:lnTo>
                  <a:pt x="37980" y="89370"/>
                </a:lnTo>
                <a:lnTo>
                  <a:pt x="38000" y="89350"/>
                </a:lnTo>
                <a:lnTo>
                  <a:pt x="38020" y="89340"/>
                </a:lnTo>
                <a:lnTo>
                  <a:pt x="38040" y="89340"/>
                </a:lnTo>
                <a:lnTo>
                  <a:pt x="38050" y="89340"/>
                </a:lnTo>
                <a:lnTo>
                  <a:pt x="38060" y="89340"/>
                </a:lnTo>
                <a:lnTo>
                  <a:pt x="38050" y="89320"/>
                </a:lnTo>
                <a:lnTo>
                  <a:pt x="38040" y="89320"/>
                </a:lnTo>
                <a:lnTo>
                  <a:pt x="38030" y="89320"/>
                </a:lnTo>
                <a:lnTo>
                  <a:pt x="38010" y="89310"/>
                </a:lnTo>
                <a:lnTo>
                  <a:pt x="37990" y="89290"/>
                </a:lnTo>
                <a:lnTo>
                  <a:pt x="37970" y="89280"/>
                </a:lnTo>
                <a:lnTo>
                  <a:pt x="37950" y="89260"/>
                </a:lnTo>
                <a:lnTo>
                  <a:pt x="37950" y="89240"/>
                </a:lnTo>
                <a:lnTo>
                  <a:pt x="37940" y="89230"/>
                </a:lnTo>
                <a:lnTo>
                  <a:pt x="37920" y="89220"/>
                </a:lnTo>
                <a:lnTo>
                  <a:pt x="37910" y="89200"/>
                </a:lnTo>
                <a:lnTo>
                  <a:pt x="37920" y="89190"/>
                </a:lnTo>
                <a:lnTo>
                  <a:pt x="37940" y="89180"/>
                </a:lnTo>
                <a:lnTo>
                  <a:pt x="37940" y="89160"/>
                </a:lnTo>
                <a:lnTo>
                  <a:pt x="37950" y="89130"/>
                </a:lnTo>
                <a:lnTo>
                  <a:pt x="37960" y="89110"/>
                </a:lnTo>
                <a:lnTo>
                  <a:pt x="37950" y="89080"/>
                </a:lnTo>
                <a:lnTo>
                  <a:pt x="37950" y="89070"/>
                </a:lnTo>
                <a:lnTo>
                  <a:pt x="37960" y="89060"/>
                </a:lnTo>
                <a:lnTo>
                  <a:pt x="37970" y="89060"/>
                </a:lnTo>
                <a:lnTo>
                  <a:pt x="37990" y="89060"/>
                </a:lnTo>
                <a:lnTo>
                  <a:pt x="38010" y="89050"/>
                </a:lnTo>
                <a:lnTo>
                  <a:pt x="38030" y="89050"/>
                </a:lnTo>
                <a:lnTo>
                  <a:pt x="38040" y="89060"/>
                </a:lnTo>
                <a:lnTo>
                  <a:pt x="38050" y="89060"/>
                </a:lnTo>
                <a:lnTo>
                  <a:pt x="38060" y="89060"/>
                </a:lnTo>
                <a:lnTo>
                  <a:pt x="38070" y="89070"/>
                </a:lnTo>
                <a:lnTo>
                  <a:pt x="38080" y="89070"/>
                </a:lnTo>
                <a:lnTo>
                  <a:pt x="38090" y="89050"/>
                </a:lnTo>
                <a:lnTo>
                  <a:pt x="38090" y="89030"/>
                </a:lnTo>
                <a:lnTo>
                  <a:pt x="38080" y="89010"/>
                </a:lnTo>
                <a:lnTo>
                  <a:pt x="38070" y="88980"/>
                </a:lnTo>
                <a:lnTo>
                  <a:pt x="38040" y="88960"/>
                </a:lnTo>
                <a:lnTo>
                  <a:pt x="38000" y="88950"/>
                </a:lnTo>
                <a:lnTo>
                  <a:pt x="37980" y="88940"/>
                </a:lnTo>
                <a:lnTo>
                  <a:pt x="37960" y="88930"/>
                </a:lnTo>
                <a:lnTo>
                  <a:pt x="37950" y="88910"/>
                </a:lnTo>
                <a:lnTo>
                  <a:pt x="37940" y="88890"/>
                </a:lnTo>
                <a:lnTo>
                  <a:pt x="37930" y="88870"/>
                </a:lnTo>
                <a:lnTo>
                  <a:pt x="37920" y="88800"/>
                </a:lnTo>
                <a:lnTo>
                  <a:pt x="37920" y="88760"/>
                </a:lnTo>
                <a:lnTo>
                  <a:pt x="37930" y="88750"/>
                </a:lnTo>
                <a:lnTo>
                  <a:pt x="37930" y="88740"/>
                </a:lnTo>
                <a:lnTo>
                  <a:pt x="37950" y="88710"/>
                </a:lnTo>
                <a:lnTo>
                  <a:pt x="37990" y="88690"/>
                </a:lnTo>
                <a:lnTo>
                  <a:pt x="38020" y="88670"/>
                </a:lnTo>
                <a:lnTo>
                  <a:pt x="38040" y="88670"/>
                </a:lnTo>
                <a:lnTo>
                  <a:pt x="38050" y="88660"/>
                </a:lnTo>
                <a:lnTo>
                  <a:pt x="38060" y="88650"/>
                </a:lnTo>
                <a:lnTo>
                  <a:pt x="38050" y="88640"/>
                </a:lnTo>
                <a:lnTo>
                  <a:pt x="38030" y="88620"/>
                </a:lnTo>
                <a:lnTo>
                  <a:pt x="38020" y="88600"/>
                </a:lnTo>
                <a:lnTo>
                  <a:pt x="38000" y="88590"/>
                </a:lnTo>
                <a:lnTo>
                  <a:pt x="37990" y="88590"/>
                </a:lnTo>
                <a:lnTo>
                  <a:pt x="37970" y="88590"/>
                </a:lnTo>
                <a:lnTo>
                  <a:pt x="37930" y="88590"/>
                </a:lnTo>
                <a:lnTo>
                  <a:pt x="37900" y="88600"/>
                </a:lnTo>
                <a:lnTo>
                  <a:pt x="37890" y="88600"/>
                </a:lnTo>
                <a:lnTo>
                  <a:pt x="37860" y="88590"/>
                </a:lnTo>
                <a:lnTo>
                  <a:pt x="37850" y="88590"/>
                </a:lnTo>
                <a:lnTo>
                  <a:pt x="37840" y="88570"/>
                </a:lnTo>
                <a:lnTo>
                  <a:pt x="37830" y="88550"/>
                </a:lnTo>
                <a:lnTo>
                  <a:pt x="37830" y="88540"/>
                </a:lnTo>
                <a:lnTo>
                  <a:pt x="37840" y="88520"/>
                </a:lnTo>
                <a:lnTo>
                  <a:pt x="37830" y="88500"/>
                </a:lnTo>
                <a:lnTo>
                  <a:pt x="37820" y="88490"/>
                </a:lnTo>
                <a:lnTo>
                  <a:pt x="37820" y="88470"/>
                </a:lnTo>
                <a:lnTo>
                  <a:pt x="37790" y="88460"/>
                </a:lnTo>
                <a:lnTo>
                  <a:pt x="37780" y="88440"/>
                </a:lnTo>
                <a:lnTo>
                  <a:pt x="37760" y="88430"/>
                </a:lnTo>
                <a:lnTo>
                  <a:pt x="37750" y="88440"/>
                </a:lnTo>
                <a:lnTo>
                  <a:pt x="37740" y="88450"/>
                </a:lnTo>
                <a:lnTo>
                  <a:pt x="37720" y="88470"/>
                </a:lnTo>
                <a:lnTo>
                  <a:pt x="37710" y="88480"/>
                </a:lnTo>
                <a:lnTo>
                  <a:pt x="37690" y="88490"/>
                </a:lnTo>
                <a:lnTo>
                  <a:pt x="37670" y="88490"/>
                </a:lnTo>
                <a:lnTo>
                  <a:pt x="37650" y="88490"/>
                </a:lnTo>
                <a:lnTo>
                  <a:pt x="37630" y="88490"/>
                </a:lnTo>
                <a:lnTo>
                  <a:pt x="37620" y="88480"/>
                </a:lnTo>
                <a:lnTo>
                  <a:pt x="37610" y="88480"/>
                </a:lnTo>
                <a:lnTo>
                  <a:pt x="37600" y="88450"/>
                </a:lnTo>
                <a:lnTo>
                  <a:pt x="37580" y="88410"/>
                </a:lnTo>
                <a:lnTo>
                  <a:pt x="37590" y="88390"/>
                </a:lnTo>
                <a:lnTo>
                  <a:pt x="37610" y="88380"/>
                </a:lnTo>
                <a:lnTo>
                  <a:pt x="37610" y="88360"/>
                </a:lnTo>
                <a:lnTo>
                  <a:pt x="37610" y="88330"/>
                </a:lnTo>
                <a:lnTo>
                  <a:pt x="37620" y="88320"/>
                </a:lnTo>
                <a:lnTo>
                  <a:pt x="37640" y="88300"/>
                </a:lnTo>
                <a:lnTo>
                  <a:pt x="37660" y="88290"/>
                </a:lnTo>
                <a:lnTo>
                  <a:pt x="37700" y="88270"/>
                </a:lnTo>
                <a:lnTo>
                  <a:pt x="37730" y="88260"/>
                </a:lnTo>
                <a:lnTo>
                  <a:pt x="37750" y="88250"/>
                </a:lnTo>
                <a:lnTo>
                  <a:pt x="37770" y="88230"/>
                </a:lnTo>
                <a:lnTo>
                  <a:pt x="37790" y="88190"/>
                </a:lnTo>
                <a:lnTo>
                  <a:pt x="37810" y="88160"/>
                </a:lnTo>
                <a:lnTo>
                  <a:pt x="37810" y="88130"/>
                </a:lnTo>
                <a:lnTo>
                  <a:pt x="37820" y="88110"/>
                </a:lnTo>
                <a:lnTo>
                  <a:pt x="37810" y="88100"/>
                </a:lnTo>
                <a:lnTo>
                  <a:pt x="37800" y="88110"/>
                </a:lnTo>
                <a:lnTo>
                  <a:pt x="37800" y="88120"/>
                </a:lnTo>
                <a:lnTo>
                  <a:pt x="37790" y="88120"/>
                </a:lnTo>
                <a:lnTo>
                  <a:pt x="37780" y="88110"/>
                </a:lnTo>
                <a:lnTo>
                  <a:pt x="37780" y="88080"/>
                </a:lnTo>
                <a:lnTo>
                  <a:pt x="37790" y="88060"/>
                </a:lnTo>
                <a:lnTo>
                  <a:pt x="37790" y="88050"/>
                </a:lnTo>
                <a:lnTo>
                  <a:pt x="37800" y="88040"/>
                </a:lnTo>
                <a:lnTo>
                  <a:pt x="37820" y="88030"/>
                </a:lnTo>
                <a:lnTo>
                  <a:pt x="37820" y="88020"/>
                </a:lnTo>
                <a:lnTo>
                  <a:pt x="37810" y="88010"/>
                </a:lnTo>
                <a:lnTo>
                  <a:pt x="37800" y="88010"/>
                </a:lnTo>
                <a:lnTo>
                  <a:pt x="37800" y="88020"/>
                </a:lnTo>
                <a:lnTo>
                  <a:pt x="37790" y="88020"/>
                </a:lnTo>
                <a:lnTo>
                  <a:pt x="37770" y="88030"/>
                </a:lnTo>
                <a:lnTo>
                  <a:pt x="37750" y="88040"/>
                </a:lnTo>
                <a:lnTo>
                  <a:pt x="37730" y="88020"/>
                </a:lnTo>
                <a:lnTo>
                  <a:pt x="37740" y="88000"/>
                </a:lnTo>
                <a:lnTo>
                  <a:pt x="37730" y="87980"/>
                </a:lnTo>
                <a:lnTo>
                  <a:pt x="37720" y="87960"/>
                </a:lnTo>
                <a:lnTo>
                  <a:pt x="37720" y="87950"/>
                </a:lnTo>
                <a:lnTo>
                  <a:pt x="37720" y="87940"/>
                </a:lnTo>
                <a:lnTo>
                  <a:pt x="37720" y="87920"/>
                </a:lnTo>
                <a:lnTo>
                  <a:pt x="37740" y="87910"/>
                </a:lnTo>
                <a:lnTo>
                  <a:pt x="37750" y="87890"/>
                </a:lnTo>
                <a:lnTo>
                  <a:pt x="37760" y="87870"/>
                </a:lnTo>
                <a:lnTo>
                  <a:pt x="37770" y="87870"/>
                </a:lnTo>
                <a:lnTo>
                  <a:pt x="37800" y="87870"/>
                </a:lnTo>
                <a:lnTo>
                  <a:pt x="37810" y="87870"/>
                </a:lnTo>
                <a:lnTo>
                  <a:pt x="37830" y="87870"/>
                </a:lnTo>
                <a:lnTo>
                  <a:pt x="37860" y="87870"/>
                </a:lnTo>
                <a:lnTo>
                  <a:pt x="37880" y="87870"/>
                </a:lnTo>
                <a:lnTo>
                  <a:pt x="37890" y="87860"/>
                </a:lnTo>
                <a:lnTo>
                  <a:pt x="37900" y="87850"/>
                </a:lnTo>
                <a:lnTo>
                  <a:pt x="37920" y="87830"/>
                </a:lnTo>
                <a:lnTo>
                  <a:pt x="37940" y="87830"/>
                </a:lnTo>
                <a:lnTo>
                  <a:pt x="37940" y="87820"/>
                </a:lnTo>
                <a:lnTo>
                  <a:pt x="37930" y="87810"/>
                </a:lnTo>
                <a:lnTo>
                  <a:pt x="37920" y="87810"/>
                </a:lnTo>
                <a:lnTo>
                  <a:pt x="37910" y="87810"/>
                </a:lnTo>
                <a:lnTo>
                  <a:pt x="37900" y="87810"/>
                </a:lnTo>
                <a:lnTo>
                  <a:pt x="37880" y="87810"/>
                </a:lnTo>
                <a:lnTo>
                  <a:pt x="37860" y="87790"/>
                </a:lnTo>
                <a:lnTo>
                  <a:pt x="37840" y="87770"/>
                </a:lnTo>
                <a:lnTo>
                  <a:pt x="37800" y="87750"/>
                </a:lnTo>
                <a:lnTo>
                  <a:pt x="37780" y="87740"/>
                </a:lnTo>
                <a:lnTo>
                  <a:pt x="37780" y="87720"/>
                </a:lnTo>
                <a:lnTo>
                  <a:pt x="37770" y="87710"/>
                </a:lnTo>
                <a:lnTo>
                  <a:pt x="37760" y="87700"/>
                </a:lnTo>
                <a:lnTo>
                  <a:pt x="37750" y="87700"/>
                </a:lnTo>
                <a:lnTo>
                  <a:pt x="37720" y="87700"/>
                </a:lnTo>
                <a:lnTo>
                  <a:pt x="37690" y="87700"/>
                </a:lnTo>
                <a:lnTo>
                  <a:pt x="37670" y="87680"/>
                </a:lnTo>
                <a:lnTo>
                  <a:pt x="37670" y="87670"/>
                </a:lnTo>
                <a:lnTo>
                  <a:pt x="37670" y="87650"/>
                </a:lnTo>
                <a:lnTo>
                  <a:pt x="37670" y="87620"/>
                </a:lnTo>
                <a:lnTo>
                  <a:pt x="37680" y="87590"/>
                </a:lnTo>
                <a:lnTo>
                  <a:pt x="37710" y="87560"/>
                </a:lnTo>
                <a:lnTo>
                  <a:pt x="37710" y="87540"/>
                </a:lnTo>
                <a:lnTo>
                  <a:pt x="37710" y="87520"/>
                </a:lnTo>
                <a:lnTo>
                  <a:pt x="37710" y="87500"/>
                </a:lnTo>
                <a:lnTo>
                  <a:pt x="37710" y="87490"/>
                </a:lnTo>
                <a:lnTo>
                  <a:pt x="37700" y="87460"/>
                </a:lnTo>
                <a:lnTo>
                  <a:pt x="37690" y="87440"/>
                </a:lnTo>
                <a:lnTo>
                  <a:pt x="37700" y="87430"/>
                </a:lnTo>
                <a:lnTo>
                  <a:pt x="37710" y="87410"/>
                </a:lnTo>
                <a:lnTo>
                  <a:pt x="37740" y="87400"/>
                </a:lnTo>
                <a:lnTo>
                  <a:pt x="37740" y="87390"/>
                </a:lnTo>
                <a:lnTo>
                  <a:pt x="37760" y="87370"/>
                </a:lnTo>
                <a:lnTo>
                  <a:pt x="37770" y="87350"/>
                </a:lnTo>
                <a:lnTo>
                  <a:pt x="37780" y="87340"/>
                </a:lnTo>
                <a:lnTo>
                  <a:pt x="37790" y="87330"/>
                </a:lnTo>
                <a:lnTo>
                  <a:pt x="37790" y="87310"/>
                </a:lnTo>
                <a:lnTo>
                  <a:pt x="37780" y="87310"/>
                </a:lnTo>
                <a:lnTo>
                  <a:pt x="37760" y="87310"/>
                </a:lnTo>
                <a:lnTo>
                  <a:pt x="37740" y="87310"/>
                </a:lnTo>
                <a:lnTo>
                  <a:pt x="37720" y="87300"/>
                </a:lnTo>
                <a:lnTo>
                  <a:pt x="37710" y="87290"/>
                </a:lnTo>
                <a:lnTo>
                  <a:pt x="37690" y="87280"/>
                </a:lnTo>
                <a:lnTo>
                  <a:pt x="37660" y="87260"/>
                </a:lnTo>
                <a:lnTo>
                  <a:pt x="37630" y="87260"/>
                </a:lnTo>
                <a:lnTo>
                  <a:pt x="37600" y="87250"/>
                </a:lnTo>
                <a:lnTo>
                  <a:pt x="37600" y="87240"/>
                </a:lnTo>
                <a:lnTo>
                  <a:pt x="37590" y="87240"/>
                </a:lnTo>
                <a:lnTo>
                  <a:pt x="37580" y="87240"/>
                </a:lnTo>
                <a:lnTo>
                  <a:pt x="37570" y="87250"/>
                </a:lnTo>
                <a:lnTo>
                  <a:pt x="37550" y="87260"/>
                </a:lnTo>
                <a:lnTo>
                  <a:pt x="37520" y="87280"/>
                </a:lnTo>
                <a:lnTo>
                  <a:pt x="37520" y="87290"/>
                </a:lnTo>
                <a:lnTo>
                  <a:pt x="37460" y="87330"/>
                </a:lnTo>
                <a:lnTo>
                  <a:pt x="37380" y="87390"/>
                </a:lnTo>
                <a:lnTo>
                  <a:pt x="37320" y="87440"/>
                </a:lnTo>
                <a:lnTo>
                  <a:pt x="37250" y="87500"/>
                </a:lnTo>
                <a:lnTo>
                  <a:pt x="37210" y="87540"/>
                </a:lnTo>
                <a:lnTo>
                  <a:pt x="37190" y="87550"/>
                </a:lnTo>
                <a:lnTo>
                  <a:pt x="37160" y="87530"/>
                </a:lnTo>
                <a:lnTo>
                  <a:pt x="37130" y="87520"/>
                </a:lnTo>
                <a:lnTo>
                  <a:pt x="37090" y="87520"/>
                </a:lnTo>
                <a:lnTo>
                  <a:pt x="37070" y="87520"/>
                </a:lnTo>
                <a:lnTo>
                  <a:pt x="37030" y="87500"/>
                </a:lnTo>
                <a:lnTo>
                  <a:pt x="36990" y="87480"/>
                </a:lnTo>
                <a:lnTo>
                  <a:pt x="36970" y="87480"/>
                </a:lnTo>
                <a:lnTo>
                  <a:pt x="36950" y="87470"/>
                </a:lnTo>
                <a:lnTo>
                  <a:pt x="36920" y="87460"/>
                </a:lnTo>
                <a:lnTo>
                  <a:pt x="36900" y="87440"/>
                </a:lnTo>
                <a:lnTo>
                  <a:pt x="36880" y="87440"/>
                </a:lnTo>
                <a:lnTo>
                  <a:pt x="36850" y="87430"/>
                </a:lnTo>
                <a:lnTo>
                  <a:pt x="36820" y="87420"/>
                </a:lnTo>
                <a:lnTo>
                  <a:pt x="36800" y="87400"/>
                </a:lnTo>
                <a:lnTo>
                  <a:pt x="36770" y="87410"/>
                </a:lnTo>
                <a:lnTo>
                  <a:pt x="36750" y="87410"/>
                </a:lnTo>
                <a:lnTo>
                  <a:pt x="36730" y="87430"/>
                </a:lnTo>
                <a:lnTo>
                  <a:pt x="36700" y="87440"/>
                </a:lnTo>
                <a:lnTo>
                  <a:pt x="36670" y="87450"/>
                </a:lnTo>
                <a:lnTo>
                  <a:pt x="36670" y="87470"/>
                </a:lnTo>
                <a:lnTo>
                  <a:pt x="36670" y="87480"/>
                </a:lnTo>
                <a:lnTo>
                  <a:pt x="36670" y="87490"/>
                </a:lnTo>
                <a:lnTo>
                  <a:pt x="36670" y="87540"/>
                </a:lnTo>
                <a:lnTo>
                  <a:pt x="36690" y="87640"/>
                </a:lnTo>
                <a:lnTo>
                  <a:pt x="36690" y="87720"/>
                </a:lnTo>
                <a:lnTo>
                  <a:pt x="36710" y="87830"/>
                </a:lnTo>
                <a:lnTo>
                  <a:pt x="36730" y="87880"/>
                </a:lnTo>
                <a:lnTo>
                  <a:pt x="36730" y="87890"/>
                </a:lnTo>
                <a:lnTo>
                  <a:pt x="36730" y="87900"/>
                </a:lnTo>
                <a:lnTo>
                  <a:pt x="36730" y="87910"/>
                </a:lnTo>
                <a:lnTo>
                  <a:pt x="36750" y="87970"/>
                </a:lnTo>
                <a:lnTo>
                  <a:pt x="36750" y="87990"/>
                </a:lnTo>
                <a:lnTo>
                  <a:pt x="36760" y="88000"/>
                </a:lnTo>
                <a:lnTo>
                  <a:pt x="36760" y="88010"/>
                </a:lnTo>
                <a:lnTo>
                  <a:pt x="36760" y="88030"/>
                </a:lnTo>
                <a:lnTo>
                  <a:pt x="36750" y="88050"/>
                </a:lnTo>
                <a:lnTo>
                  <a:pt x="36700" y="88090"/>
                </a:lnTo>
                <a:lnTo>
                  <a:pt x="36670" y="88120"/>
                </a:lnTo>
                <a:lnTo>
                  <a:pt x="36630" y="88190"/>
                </a:lnTo>
                <a:lnTo>
                  <a:pt x="36610" y="88220"/>
                </a:lnTo>
                <a:lnTo>
                  <a:pt x="36600" y="88230"/>
                </a:lnTo>
                <a:lnTo>
                  <a:pt x="36560" y="88210"/>
                </a:lnTo>
                <a:lnTo>
                  <a:pt x="36530" y="88190"/>
                </a:lnTo>
                <a:lnTo>
                  <a:pt x="36510" y="88180"/>
                </a:lnTo>
                <a:lnTo>
                  <a:pt x="36490" y="88170"/>
                </a:lnTo>
                <a:lnTo>
                  <a:pt x="36450" y="88160"/>
                </a:lnTo>
                <a:lnTo>
                  <a:pt x="36410" y="88160"/>
                </a:lnTo>
                <a:lnTo>
                  <a:pt x="36400" y="88160"/>
                </a:lnTo>
                <a:lnTo>
                  <a:pt x="36350" y="88150"/>
                </a:lnTo>
                <a:lnTo>
                  <a:pt x="36320" y="88140"/>
                </a:lnTo>
                <a:lnTo>
                  <a:pt x="36290" y="88130"/>
                </a:lnTo>
                <a:lnTo>
                  <a:pt x="36250" y="88140"/>
                </a:lnTo>
                <a:lnTo>
                  <a:pt x="36250" y="88130"/>
                </a:lnTo>
                <a:lnTo>
                  <a:pt x="36200" y="88140"/>
                </a:lnTo>
                <a:lnTo>
                  <a:pt x="36170" y="88130"/>
                </a:lnTo>
                <a:lnTo>
                  <a:pt x="36070" y="88090"/>
                </a:lnTo>
                <a:lnTo>
                  <a:pt x="36010" y="88070"/>
                </a:lnTo>
                <a:lnTo>
                  <a:pt x="35980" y="88040"/>
                </a:lnTo>
                <a:lnTo>
                  <a:pt x="35970" y="88010"/>
                </a:lnTo>
                <a:lnTo>
                  <a:pt x="35950" y="87980"/>
                </a:lnTo>
                <a:lnTo>
                  <a:pt x="35920" y="87960"/>
                </a:lnTo>
                <a:lnTo>
                  <a:pt x="35890" y="87940"/>
                </a:lnTo>
                <a:lnTo>
                  <a:pt x="35860" y="87920"/>
                </a:lnTo>
                <a:lnTo>
                  <a:pt x="35840" y="87900"/>
                </a:lnTo>
                <a:lnTo>
                  <a:pt x="35810" y="87890"/>
                </a:lnTo>
                <a:lnTo>
                  <a:pt x="35760" y="87890"/>
                </a:lnTo>
                <a:lnTo>
                  <a:pt x="35710" y="87890"/>
                </a:lnTo>
                <a:lnTo>
                  <a:pt x="35690" y="87870"/>
                </a:lnTo>
                <a:lnTo>
                  <a:pt x="35670" y="87840"/>
                </a:lnTo>
                <a:lnTo>
                  <a:pt x="35650" y="87820"/>
                </a:lnTo>
                <a:lnTo>
                  <a:pt x="35630" y="87790"/>
                </a:lnTo>
                <a:lnTo>
                  <a:pt x="35610" y="87760"/>
                </a:lnTo>
                <a:lnTo>
                  <a:pt x="35610" y="87720"/>
                </a:lnTo>
                <a:lnTo>
                  <a:pt x="35600" y="87680"/>
                </a:lnTo>
                <a:lnTo>
                  <a:pt x="35600" y="87660"/>
                </a:lnTo>
                <a:lnTo>
                  <a:pt x="35580" y="87630"/>
                </a:lnTo>
                <a:lnTo>
                  <a:pt x="35580" y="87620"/>
                </a:lnTo>
                <a:lnTo>
                  <a:pt x="35570" y="87610"/>
                </a:lnTo>
                <a:lnTo>
                  <a:pt x="35560" y="87610"/>
                </a:lnTo>
                <a:lnTo>
                  <a:pt x="35530" y="87620"/>
                </a:lnTo>
                <a:lnTo>
                  <a:pt x="35510" y="87620"/>
                </a:lnTo>
                <a:lnTo>
                  <a:pt x="35490" y="87610"/>
                </a:lnTo>
                <a:lnTo>
                  <a:pt x="35440" y="87600"/>
                </a:lnTo>
                <a:lnTo>
                  <a:pt x="35420" y="87610"/>
                </a:lnTo>
                <a:lnTo>
                  <a:pt x="35410" y="87620"/>
                </a:lnTo>
                <a:lnTo>
                  <a:pt x="35420" y="87640"/>
                </a:lnTo>
                <a:lnTo>
                  <a:pt x="35420" y="87650"/>
                </a:lnTo>
                <a:lnTo>
                  <a:pt x="35400" y="87660"/>
                </a:lnTo>
                <a:lnTo>
                  <a:pt x="35380" y="87670"/>
                </a:lnTo>
                <a:lnTo>
                  <a:pt x="35360" y="87690"/>
                </a:lnTo>
                <a:lnTo>
                  <a:pt x="35350" y="87740"/>
                </a:lnTo>
                <a:lnTo>
                  <a:pt x="35350" y="87780"/>
                </a:lnTo>
                <a:lnTo>
                  <a:pt x="35360" y="87800"/>
                </a:lnTo>
                <a:lnTo>
                  <a:pt x="35370" y="87810"/>
                </a:lnTo>
                <a:lnTo>
                  <a:pt x="35380" y="87810"/>
                </a:lnTo>
                <a:lnTo>
                  <a:pt x="35390" y="87810"/>
                </a:lnTo>
                <a:lnTo>
                  <a:pt x="35410" y="87810"/>
                </a:lnTo>
                <a:lnTo>
                  <a:pt x="35400" y="87820"/>
                </a:lnTo>
                <a:lnTo>
                  <a:pt x="35370" y="87830"/>
                </a:lnTo>
                <a:lnTo>
                  <a:pt x="35340" y="87830"/>
                </a:lnTo>
                <a:lnTo>
                  <a:pt x="35320" y="87840"/>
                </a:lnTo>
                <a:lnTo>
                  <a:pt x="35290" y="87850"/>
                </a:lnTo>
                <a:lnTo>
                  <a:pt x="35270" y="87870"/>
                </a:lnTo>
                <a:lnTo>
                  <a:pt x="35260" y="87890"/>
                </a:lnTo>
                <a:lnTo>
                  <a:pt x="35270" y="87900"/>
                </a:lnTo>
                <a:lnTo>
                  <a:pt x="35280" y="87920"/>
                </a:lnTo>
                <a:lnTo>
                  <a:pt x="35280" y="87940"/>
                </a:lnTo>
                <a:lnTo>
                  <a:pt x="35260" y="87950"/>
                </a:lnTo>
                <a:lnTo>
                  <a:pt x="35240" y="87970"/>
                </a:lnTo>
                <a:lnTo>
                  <a:pt x="35230" y="88010"/>
                </a:lnTo>
                <a:lnTo>
                  <a:pt x="35230" y="88030"/>
                </a:lnTo>
                <a:lnTo>
                  <a:pt x="35230" y="88040"/>
                </a:lnTo>
                <a:lnTo>
                  <a:pt x="35240" y="88040"/>
                </a:lnTo>
                <a:lnTo>
                  <a:pt x="35250" y="88040"/>
                </a:lnTo>
                <a:lnTo>
                  <a:pt x="35270" y="88050"/>
                </a:lnTo>
                <a:lnTo>
                  <a:pt x="35280" y="88060"/>
                </a:lnTo>
                <a:lnTo>
                  <a:pt x="35290" y="88070"/>
                </a:lnTo>
                <a:lnTo>
                  <a:pt x="35300" y="88080"/>
                </a:lnTo>
                <a:lnTo>
                  <a:pt x="35300" y="88100"/>
                </a:lnTo>
                <a:lnTo>
                  <a:pt x="35290" y="88140"/>
                </a:lnTo>
                <a:lnTo>
                  <a:pt x="35280" y="88170"/>
                </a:lnTo>
                <a:lnTo>
                  <a:pt x="35260" y="88190"/>
                </a:lnTo>
                <a:lnTo>
                  <a:pt x="35270" y="88210"/>
                </a:lnTo>
                <a:lnTo>
                  <a:pt x="35280" y="88240"/>
                </a:lnTo>
                <a:lnTo>
                  <a:pt x="35280" y="88260"/>
                </a:lnTo>
                <a:lnTo>
                  <a:pt x="35270" y="88300"/>
                </a:lnTo>
                <a:lnTo>
                  <a:pt x="35280" y="88320"/>
                </a:lnTo>
                <a:lnTo>
                  <a:pt x="35290" y="88350"/>
                </a:lnTo>
                <a:lnTo>
                  <a:pt x="35320" y="88370"/>
                </a:lnTo>
                <a:lnTo>
                  <a:pt x="35320" y="88380"/>
                </a:lnTo>
                <a:lnTo>
                  <a:pt x="35290" y="88390"/>
                </a:lnTo>
                <a:lnTo>
                  <a:pt x="35280" y="88380"/>
                </a:lnTo>
                <a:lnTo>
                  <a:pt x="35270" y="88380"/>
                </a:lnTo>
                <a:lnTo>
                  <a:pt x="35240" y="88370"/>
                </a:lnTo>
                <a:lnTo>
                  <a:pt x="35220" y="88390"/>
                </a:lnTo>
                <a:lnTo>
                  <a:pt x="35210" y="88390"/>
                </a:lnTo>
                <a:lnTo>
                  <a:pt x="35210" y="88410"/>
                </a:lnTo>
                <a:lnTo>
                  <a:pt x="35200" y="88420"/>
                </a:lnTo>
                <a:lnTo>
                  <a:pt x="35200" y="88430"/>
                </a:lnTo>
                <a:lnTo>
                  <a:pt x="35210" y="88450"/>
                </a:lnTo>
                <a:lnTo>
                  <a:pt x="35210" y="88480"/>
                </a:lnTo>
                <a:lnTo>
                  <a:pt x="35220" y="88500"/>
                </a:lnTo>
                <a:lnTo>
                  <a:pt x="35230" y="88510"/>
                </a:lnTo>
                <a:lnTo>
                  <a:pt x="35250" y="88520"/>
                </a:lnTo>
                <a:lnTo>
                  <a:pt x="35250" y="88540"/>
                </a:lnTo>
                <a:lnTo>
                  <a:pt x="35240" y="88550"/>
                </a:lnTo>
                <a:lnTo>
                  <a:pt x="35220" y="88560"/>
                </a:lnTo>
                <a:lnTo>
                  <a:pt x="35200" y="88590"/>
                </a:lnTo>
                <a:lnTo>
                  <a:pt x="35210" y="88600"/>
                </a:lnTo>
                <a:lnTo>
                  <a:pt x="35220" y="88620"/>
                </a:lnTo>
                <a:lnTo>
                  <a:pt x="35200" y="88630"/>
                </a:lnTo>
                <a:lnTo>
                  <a:pt x="35200" y="88640"/>
                </a:lnTo>
                <a:lnTo>
                  <a:pt x="35210" y="88650"/>
                </a:lnTo>
                <a:lnTo>
                  <a:pt x="35210" y="88660"/>
                </a:lnTo>
                <a:lnTo>
                  <a:pt x="35220" y="88660"/>
                </a:lnTo>
                <a:lnTo>
                  <a:pt x="35240" y="88660"/>
                </a:lnTo>
                <a:lnTo>
                  <a:pt x="35250" y="88670"/>
                </a:lnTo>
                <a:lnTo>
                  <a:pt x="35250" y="88690"/>
                </a:lnTo>
                <a:lnTo>
                  <a:pt x="35230" y="88700"/>
                </a:lnTo>
                <a:lnTo>
                  <a:pt x="35230" y="88710"/>
                </a:lnTo>
                <a:lnTo>
                  <a:pt x="35230" y="88730"/>
                </a:lnTo>
                <a:lnTo>
                  <a:pt x="35230" y="88740"/>
                </a:lnTo>
                <a:lnTo>
                  <a:pt x="35220" y="88760"/>
                </a:lnTo>
                <a:lnTo>
                  <a:pt x="35230" y="88770"/>
                </a:lnTo>
                <a:lnTo>
                  <a:pt x="35240" y="88770"/>
                </a:lnTo>
                <a:lnTo>
                  <a:pt x="35250" y="88760"/>
                </a:lnTo>
                <a:lnTo>
                  <a:pt x="35270" y="88770"/>
                </a:lnTo>
                <a:lnTo>
                  <a:pt x="35270" y="88780"/>
                </a:lnTo>
                <a:lnTo>
                  <a:pt x="35280" y="88790"/>
                </a:lnTo>
                <a:lnTo>
                  <a:pt x="35310" y="88820"/>
                </a:lnTo>
                <a:lnTo>
                  <a:pt x="35330" y="88850"/>
                </a:lnTo>
                <a:lnTo>
                  <a:pt x="35350" y="88840"/>
                </a:lnTo>
                <a:lnTo>
                  <a:pt x="35370" y="88830"/>
                </a:lnTo>
                <a:lnTo>
                  <a:pt x="35380" y="88840"/>
                </a:lnTo>
                <a:lnTo>
                  <a:pt x="35410" y="88840"/>
                </a:lnTo>
                <a:lnTo>
                  <a:pt x="35430" y="88850"/>
                </a:lnTo>
                <a:lnTo>
                  <a:pt x="35430" y="88860"/>
                </a:lnTo>
                <a:lnTo>
                  <a:pt x="35410" y="88880"/>
                </a:lnTo>
                <a:lnTo>
                  <a:pt x="35410" y="88890"/>
                </a:lnTo>
                <a:lnTo>
                  <a:pt x="35410" y="88900"/>
                </a:lnTo>
                <a:lnTo>
                  <a:pt x="35420" y="88910"/>
                </a:lnTo>
                <a:lnTo>
                  <a:pt x="35440" y="88920"/>
                </a:lnTo>
                <a:lnTo>
                  <a:pt x="35460" y="88920"/>
                </a:lnTo>
                <a:lnTo>
                  <a:pt x="35480" y="88920"/>
                </a:lnTo>
                <a:lnTo>
                  <a:pt x="35500" y="88920"/>
                </a:lnTo>
                <a:lnTo>
                  <a:pt x="35500" y="88940"/>
                </a:lnTo>
                <a:lnTo>
                  <a:pt x="35490" y="88970"/>
                </a:lnTo>
                <a:lnTo>
                  <a:pt x="35490" y="89010"/>
                </a:lnTo>
                <a:lnTo>
                  <a:pt x="35470" y="89020"/>
                </a:lnTo>
                <a:lnTo>
                  <a:pt x="35460" y="89040"/>
                </a:lnTo>
                <a:lnTo>
                  <a:pt x="35460" y="89050"/>
                </a:lnTo>
                <a:lnTo>
                  <a:pt x="35440" y="89080"/>
                </a:lnTo>
                <a:lnTo>
                  <a:pt x="35410" y="89120"/>
                </a:lnTo>
                <a:lnTo>
                  <a:pt x="35390" y="89130"/>
                </a:lnTo>
                <a:lnTo>
                  <a:pt x="35370" y="89130"/>
                </a:lnTo>
                <a:lnTo>
                  <a:pt x="35350" y="89140"/>
                </a:lnTo>
                <a:lnTo>
                  <a:pt x="35360" y="89150"/>
                </a:lnTo>
                <a:lnTo>
                  <a:pt x="35370" y="89190"/>
                </a:lnTo>
                <a:lnTo>
                  <a:pt x="35390" y="89190"/>
                </a:lnTo>
                <a:lnTo>
                  <a:pt x="35410" y="89200"/>
                </a:lnTo>
                <a:lnTo>
                  <a:pt x="35410" y="89210"/>
                </a:lnTo>
                <a:lnTo>
                  <a:pt x="35410" y="89230"/>
                </a:lnTo>
                <a:lnTo>
                  <a:pt x="35390" y="89220"/>
                </a:lnTo>
                <a:lnTo>
                  <a:pt x="35370" y="89210"/>
                </a:lnTo>
                <a:lnTo>
                  <a:pt x="35370" y="89230"/>
                </a:lnTo>
                <a:lnTo>
                  <a:pt x="35370" y="89240"/>
                </a:lnTo>
                <a:lnTo>
                  <a:pt x="35390" y="89270"/>
                </a:lnTo>
                <a:lnTo>
                  <a:pt x="35390" y="89300"/>
                </a:lnTo>
                <a:lnTo>
                  <a:pt x="35400" y="89330"/>
                </a:lnTo>
                <a:lnTo>
                  <a:pt x="35400" y="89340"/>
                </a:lnTo>
                <a:lnTo>
                  <a:pt x="35390" y="89350"/>
                </a:lnTo>
                <a:lnTo>
                  <a:pt x="35350" y="89350"/>
                </a:lnTo>
                <a:lnTo>
                  <a:pt x="35330" y="89360"/>
                </a:lnTo>
                <a:lnTo>
                  <a:pt x="35320" y="89360"/>
                </a:lnTo>
                <a:lnTo>
                  <a:pt x="35300" y="89380"/>
                </a:lnTo>
                <a:lnTo>
                  <a:pt x="35290" y="89400"/>
                </a:lnTo>
                <a:lnTo>
                  <a:pt x="35260" y="89410"/>
                </a:lnTo>
                <a:lnTo>
                  <a:pt x="35240" y="89420"/>
                </a:lnTo>
                <a:lnTo>
                  <a:pt x="35220" y="89450"/>
                </a:lnTo>
                <a:lnTo>
                  <a:pt x="35210" y="89470"/>
                </a:lnTo>
                <a:lnTo>
                  <a:pt x="35200" y="89470"/>
                </a:lnTo>
                <a:lnTo>
                  <a:pt x="35170" y="89460"/>
                </a:lnTo>
                <a:lnTo>
                  <a:pt x="35140" y="89460"/>
                </a:lnTo>
                <a:lnTo>
                  <a:pt x="35120" y="89470"/>
                </a:lnTo>
                <a:lnTo>
                  <a:pt x="35100" y="89470"/>
                </a:lnTo>
                <a:lnTo>
                  <a:pt x="35080" y="89460"/>
                </a:lnTo>
                <a:lnTo>
                  <a:pt x="35050" y="89450"/>
                </a:lnTo>
                <a:lnTo>
                  <a:pt x="35030" y="89450"/>
                </a:lnTo>
                <a:lnTo>
                  <a:pt x="35000" y="89440"/>
                </a:lnTo>
                <a:lnTo>
                  <a:pt x="35000" y="89430"/>
                </a:lnTo>
                <a:lnTo>
                  <a:pt x="34980" y="89420"/>
                </a:lnTo>
                <a:lnTo>
                  <a:pt x="34950" y="89400"/>
                </a:lnTo>
                <a:lnTo>
                  <a:pt x="34920" y="89380"/>
                </a:lnTo>
                <a:lnTo>
                  <a:pt x="34860" y="89360"/>
                </a:lnTo>
                <a:lnTo>
                  <a:pt x="34810" y="89350"/>
                </a:lnTo>
                <a:lnTo>
                  <a:pt x="34780" y="89350"/>
                </a:lnTo>
                <a:lnTo>
                  <a:pt x="34670" y="89320"/>
                </a:lnTo>
                <a:lnTo>
                  <a:pt x="34620" y="89310"/>
                </a:lnTo>
                <a:lnTo>
                  <a:pt x="34600" y="89300"/>
                </a:lnTo>
                <a:lnTo>
                  <a:pt x="34600" y="89280"/>
                </a:lnTo>
                <a:lnTo>
                  <a:pt x="34590" y="89270"/>
                </a:lnTo>
                <a:lnTo>
                  <a:pt x="34590" y="89260"/>
                </a:lnTo>
                <a:lnTo>
                  <a:pt x="34570" y="89240"/>
                </a:lnTo>
                <a:lnTo>
                  <a:pt x="34560" y="89230"/>
                </a:lnTo>
                <a:lnTo>
                  <a:pt x="34550" y="89220"/>
                </a:lnTo>
                <a:lnTo>
                  <a:pt x="34530" y="89220"/>
                </a:lnTo>
                <a:lnTo>
                  <a:pt x="34500" y="89220"/>
                </a:lnTo>
                <a:lnTo>
                  <a:pt x="34470" y="89240"/>
                </a:lnTo>
                <a:lnTo>
                  <a:pt x="34460" y="89250"/>
                </a:lnTo>
                <a:lnTo>
                  <a:pt x="34440" y="89280"/>
                </a:lnTo>
                <a:lnTo>
                  <a:pt x="34420" y="89330"/>
                </a:lnTo>
                <a:lnTo>
                  <a:pt x="34410" y="89340"/>
                </a:lnTo>
                <a:lnTo>
                  <a:pt x="34390" y="89340"/>
                </a:lnTo>
                <a:lnTo>
                  <a:pt x="34370" y="89350"/>
                </a:lnTo>
                <a:lnTo>
                  <a:pt x="34350" y="89370"/>
                </a:lnTo>
                <a:lnTo>
                  <a:pt x="34350" y="89380"/>
                </a:lnTo>
                <a:lnTo>
                  <a:pt x="34330" y="89370"/>
                </a:lnTo>
                <a:lnTo>
                  <a:pt x="34320" y="89380"/>
                </a:lnTo>
                <a:lnTo>
                  <a:pt x="34290" y="89390"/>
                </a:lnTo>
                <a:lnTo>
                  <a:pt x="34280" y="89390"/>
                </a:lnTo>
                <a:lnTo>
                  <a:pt x="34270" y="89400"/>
                </a:lnTo>
                <a:lnTo>
                  <a:pt x="34270" y="89410"/>
                </a:lnTo>
                <a:lnTo>
                  <a:pt x="34260" y="89420"/>
                </a:lnTo>
                <a:lnTo>
                  <a:pt x="34260" y="89440"/>
                </a:lnTo>
                <a:lnTo>
                  <a:pt x="34250" y="89430"/>
                </a:lnTo>
                <a:lnTo>
                  <a:pt x="34240" y="89420"/>
                </a:lnTo>
                <a:lnTo>
                  <a:pt x="34230" y="89420"/>
                </a:lnTo>
                <a:lnTo>
                  <a:pt x="34210" y="89430"/>
                </a:lnTo>
                <a:lnTo>
                  <a:pt x="34210" y="89440"/>
                </a:lnTo>
                <a:lnTo>
                  <a:pt x="34200" y="89450"/>
                </a:lnTo>
                <a:lnTo>
                  <a:pt x="34170" y="89450"/>
                </a:lnTo>
                <a:lnTo>
                  <a:pt x="34150" y="89450"/>
                </a:lnTo>
                <a:lnTo>
                  <a:pt x="34150" y="89440"/>
                </a:lnTo>
                <a:lnTo>
                  <a:pt x="34090" y="89450"/>
                </a:lnTo>
                <a:lnTo>
                  <a:pt x="33780" y="89410"/>
                </a:lnTo>
                <a:lnTo>
                  <a:pt x="33760" y="89410"/>
                </a:lnTo>
                <a:lnTo>
                  <a:pt x="33740" y="89420"/>
                </a:lnTo>
                <a:lnTo>
                  <a:pt x="33740" y="89440"/>
                </a:lnTo>
                <a:lnTo>
                  <a:pt x="33740" y="89460"/>
                </a:lnTo>
                <a:lnTo>
                  <a:pt x="33730" y="89470"/>
                </a:lnTo>
                <a:lnTo>
                  <a:pt x="33710" y="89490"/>
                </a:lnTo>
                <a:lnTo>
                  <a:pt x="33710" y="89500"/>
                </a:lnTo>
                <a:lnTo>
                  <a:pt x="33700" y="89520"/>
                </a:lnTo>
                <a:lnTo>
                  <a:pt x="33690" y="89530"/>
                </a:lnTo>
                <a:lnTo>
                  <a:pt x="33660" y="89540"/>
                </a:lnTo>
                <a:lnTo>
                  <a:pt x="33650" y="89550"/>
                </a:lnTo>
                <a:lnTo>
                  <a:pt x="33650" y="89570"/>
                </a:lnTo>
                <a:lnTo>
                  <a:pt x="33650" y="89600"/>
                </a:lnTo>
                <a:lnTo>
                  <a:pt x="33640" y="89610"/>
                </a:lnTo>
                <a:lnTo>
                  <a:pt x="33630" y="89630"/>
                </a:lnTo>
                <a:lnTo>
                  <a:pt x="33630" y="89650"/>
                </a:lnTo>
                <a:lnTo>
                  <a:pt x="33610" y="89660"/>
                </a:lnTo>
                <a:lnTo>
                  <a:pt x="33600" y="89650"/>
                </a:lnTo>
                <a:lnTo>
                  <a:pt x="33580" y="89650"/>
                </a:lnTo>
                <a:lnTo>
                  <a:pt x="33560" y="89660"/>
                </a:lnTo>
                <a:lnTo>
                  <a:pt x="33550" y="89670"/>
                </a:lnTo>
                <a:lnTo>
                  <a:pt x="33540" y="89710"/>
                </a:lnTo>
                <a:lnTo>
                  <a:pt x="33520" y="89760"/>
                </a:lnTo>
                <a:lnTo>
                  <a:pt x="33510" y="89770"/>
                </a:lnTo>
                <a:lnTo>
                  <a:pt x="33490" y="89790"/>
                </a:lnTo>
                <a:lnTo>
                  <a:pt x="33460" y="89810"/>
                </a:lnTo>
                <a:lnTo>
                  <a:pt x="33450" y="89830"/>
                </a:lnTo>
                <a:lnTo>
                  <a:pt x="33430" y="89850"/>
                </a:lnTo>
                <a:lnTo>
                  <a:pt x="33420" y="89860"/>
                </a:lnTo>
                <a:lnTo>
                  <a:pt x="33410" y="89870"/>
                </a:lnTo>
                <a:lnTo>
                  <a:pt x="33400" y="89890"/>
                </a:lnTo>
                <a:lnTo>
                  <a:pt x="33380" y="89900"/>
                </a:lnTo>
                <a:lnTo>
                  <a:pt x="33370" y="89920"/>
                </a:lnTo>
                <a:lnTo>
                  <a:pt x="33370" y="89930"/>
                </a:lnTo>
                <a:lnTo>
                  <a:pt x="33370" y="89950"/>
                </a:lnTo>
                <a:lnTo>
                  <a:pt x="33380" y="89960"/>
                </a:lnTo>
                <a:lnTo>
                  <a:pt x="33370" y="89980"/>
                </a:lnTo>
                <a:lnTo>
                  <a:pt x="33360" y="90000"/>
                </a:lnTo>
                <a:lnTo>
                  <a:pt x="33350" y="90010"/>
                </a:lnTo>
                <a:lnTo>
                  <a:pt x="33360" y="90020"/>
                </a:lnTo>
                <a:lnTo>
                  <a:pt x="33370" y="90040"/>
                </a:lnTo>
                <a:lnTo>
                  <a:pt x="33390" y="90050"/>
                </a:lnTo>
                <a:lnTo>
                  <a:pt x="33420" y="90060"/>
                </a:lnTo>
                <a:lnTo>
                  <a:pt x="33450" y="90080"/>
                </a:lnTo>
                <a:lnTo>
                  <a:pt x="33460" y="90080"/>
                </a:lnTo>
                <a:lnTo>
                  <a:pt x="33490" y="90110"/>
                </a:lnTo>
                <a:lnTo>
                  <a:pt x="33520" y="90120"/>
                </a:lnTo>
                <a:lnTo>
                  <a:pt x="33550" y="90140"/>
                </a:lnTo>
                <a:lnTo>
                  <a:pt x="33560" y="90170"/>
                </a:lnTo>
                <a:lnTo>
                  <a:pt x="33560" y="90190"/>
                </a:lnTo>
                <a:lnTo>
                  <a:pt x="33550" y="90230"/>
                </a:lnTo>
                <a:lnTo>
                  <a:pt x="33520" y="90290"/>
                </a:lnTo>
                <a:lnTo>
                  <a:pt x="33500" y="90330"/>
                </a:lnTo>
                <a:lnTo>
                  <a:pt x="33500" y="90340"/>
                </a:lnTo>
                <a:lnTo>
                  <a:pt x="33460" y="90430"/>
                </a:lnTo>
                <a:lnTo>
                  <a:pt x="33450" y="90450"/>
                </a:lnTo>
                <a:lnTo>
                  <a:pt x="33390" y="90500"/>
                </a:lnTo>
                <a:lnTo>
                  <a:pt x="33360" y="90520"/>
                </a:lnTo>
                <a:lnTo>
                  <a:pt x="33310" y="90540"/>
                </a:lnTo>
                <a:lnTo>
                  <a:pt x="33270" y="90550"/>
                </a:lnTo>
                <a:lnTo>
                  <a:pt x="33220" y="90560"/>
                </a:lnTo>
                <a:lnTo>
                  <a:pt x="33210" y="90560"/>
                </a:lnTo>
                <a:lnTo>
                  <a:pt x="33170" y="90570"/>
                </a:lnTo>
                <a:lnTo>
                  <a:pt x="33130" y="90560"/>
                </a:lnTo>
                <a:lnTo>
                  <a:pt x="33090" y="90540"/>
                </a:lnTo>
                <a:lnTo>
                  <a:pt x="33080" y="90510"/>
                </a:lnTo>
                <a:lnTo>
                  <a:pt x="33070" y="90490"/>
                </a:lnTo>
                <a:lnTo>
                  <a:pt x="33040" y="90490"/>
                </a:lnTo>
                <a:lnTo>
                  <a:pt x="33000" y="90480"/>
                </a:lnTo>
                <a:lnTo>
                  <a:pt x="32990" y="90460"/>
                </a:lnTo>
                <a:lnTo>
                  <a:pt x="32980" y="90410"/>
                </a:lnTo>
                <a:lnTo>
                  <a:pt x="32990" y="90380"/>
                </a:lnTo>
                <a:lnTo>
                  <a:pt x="33000" y="90360"/>
                </a:lnTo>
                <a:lnTo>
                  <a:pt x="33020" y="90330"/>
                </a:lnTo>
                <a:lnTo>
                  <a:pt x="33030" y="90300"/>
                </a:lnTo>
                <a:lnTo>
                  <a:pt x="33030" y="90260"/>
                </a:lnTo>
                <a:lnTo>
                  <a:pt x="33020" y="90240"/>
                </a:lnTo>
                <a:lnTo>
                  <a:pt x="33010" y="90220"/>
                </a:lnTo>
                <a:lnTo>
                  <a:pt x="33000" y="90210"/>
                </a:lnTo>
                <a:lnTo>
                  <a:pt x="32990" y="90190"/>
                </a:lnTo>
                <a:lnTo>
                  <a:pt x="32960" y="90190"/>
                </a:lnTo>
                <a:lnTo>
                  <a:pt x="32940" y="90190"/>
                </a:lnTo>
                <a:lnTo>
                  <a:pt x="32920" y="90200"/>
                </a:lnTo>
                <a:lnTo>
                  <a:pt x="32890" y="90190"/>
                </a:lnTo>
                <a:lnTo>
                  <a:pt x="32850" y="90170"/>
                </a:lnTo>
                <a:lnTo>
                  <a:pt x="32810" y="90150"/>
                </a:lnTo>
                <a:lnTo>
                  <a:pt x="32790" y="90130"/>
                </a:lnTo>
                <a:lnTo>
                  <a:pt x="32760" y="90100"/>
                </a:lnTo>
                <a:lnTo>
                  <a:pt x="32740" y="90070"/>
                </a:lnTo>
                <a:lnTo>
                  <a:pt x="32730" y="90050"/>
                </a:lnTo>
                <a:lnTo>
                  <a:pt x="32710" y="90030"/>
                </a:lnTo>
                <a:lnTo>
                  <a:pt x="32690" y="90010"/>
                </a:lnTo>
                <a:lnTo>
                  <a:pt x="32660" y="89980"/>
                </a:lnTo>
                <a:lnTo>
                  <a:pt x="32620" y="89970"/>
                </a:lnTo>
                <a:lnTo>
                  <a:pt x="32570" y="89970"/>
                </a:lnTo>
                <a:lnTo>
                  <a:pt x="32520" y="89970"/>
                </a:lnTo>
                <a:lnTo>
                  <a:pt x="32460" y="89960"/>
                </a:lnTo>
                <a:lnTo>
                  <a:pt x="32370" y="89950"/>
                </a:lnTo>
                <a:lnTo>
                  <a:pt x="32270" y="89950"/>
                </a:lnTo>
                <a:lnTo>
                  <a:pt x="32180" y="89950"/>
                </a:lnTo>
                <a:lnTo>
                  <a:pt x="32070" y="89940"/>
                </a:lnTo>
                <a:lnTo>
                  <a:pt x="31980" y="89930"/>
                </a:lnTo>
                <a:lnTo>
                  <a:pt x="31960" y="89920"/>
                </a:lnTo>
                <a:lnTo>
                  <a:pt x="31930" y="89890"/>
                </a:lnTo>
                <a:lnTo>
                  <a:pt x="31920" y="89890"/>
                </a:lnTo>
                <a:lnTo>
                  <a:pt x="31910" y="89890"/>
                </a:lnTo>
                <a:lnTo>
                  <a:pt x="31900" y="89890"/>
                </a:lnTo>
                <a:lnTo>
                  <a:pt x="31880" y="89910"/>
                </a:lnTo>
                <a:lnTo>
                  <a:pt x="31860" y="89930"/>
                </a:lnTo>
                <a:lnTo>
                  <a:pt x="31820" y="89930"/>
                </a:lnTo>
                <a:lnTo>
                  <a:pt x="31790" y="89930"/>
                </a:lnTo>
                <a:lnTo>
                  <a:pt x="31770" y="89950"/>
                </a:lnTo>
                <a:lnTo>
                  <a:pt x="31760" y="89960"/>
                </a:lnTo>
                <a:lnTo>
                  <a:pt x="31730" y="89950"/>
                </a:lnTo>
                <a:lnTo>
                  <a:pt x="31710" y="89960"/>
                </a:lnTo>
                <a:lnTo>
                  <a:pt x="31690" y="89970"/>
                </a:lnTo>
                <a:lnTo>
                  <a:pt x="31690" y="89980"/>
                </a:lnTo>
                <a:lnTo>
                  <a:pt x="31660" y="90020"/>
                </a:lnTo>
                <a:lnTo>
                  <a:pt x="31630" y="90040"/>
                </a:lnTo>
                <a:lnTo>
                  <a:pt x="31600" y="90050"/>
                </a:lnTo>
                <a:lnTo>
                  <a:pt x="31570" y="90040"/>
                </a:lnTo>
                <a:lnTo>
                  <a:pt x="31550" y="90030"/>
                </a:lnTo>
                <a:lnTo>
                  <a:pt x="31550" y="90020"/>
                </a:lnTo>
                <a:lnTo>
                  <a:pt x="31530" y="90020"/>
                </a:lnTo>
                <a:lnTo>
                  <a:pt x="31510" y="90030"/>
                </a:lnTo>
                <a:lnTo>
                  <a:pt x="31500" y="90010"/>
                </a:lnTo>
                <a:lnTo>
                  <a:pt x="31480" y="90010"/>
                </a:lnTo>
                <a:lnTo>
                  <a:pt x="31470" y="90020"/>
                </a:lnTo>
                <a:lnTo>
                  <a:pt x="31450" y="90010"/>
                </a:lnTo>
                <a:lnTo>
                  <a:pt x="31430" y="90000"/>
                </a:lnTo>
                <a:lnTo>
                  <a:pt x="31430" y="89980"/>
                </a:lnTo>
                <a:lnTo>
                  <a:pt x="31410" y="89970"/>
                </a:lnTo>
                <a:lnTo>
                  <a:pt x="31400" y="89980"/>
                </a:lnTo>
                <a:lnTo>
                  <a:pt x="31390" y="89990"/>
                </a:lnTo>
                <a:lnTo>
                  <a:pt x="31370" y="90000"/>
                </a:lnTo>
                <a:lnTo>
                  <a:pt x="31370" y="89980"/>
                </a:lnTo>
                <a:lnTo>
                  <a:pt x="31380" y="89970"/>
                </a:lnTo>
                <a:lnTo>
                  <a:pt x="31370" y="89960"/>
                </a:lnTo>
                <a:lnTo>
                  <a:pt x="31350" y="89960"/>
                </a:lnTo>
                <a:lnTo>
                  <a:pt x="31350" y="89950"/>
                </a:lnTo>
                <a:lnTo>
                  <a:pt x="31340" y="89930"/>
                </a:lnTo>
                <a:lnTo>
                  <a:pt x="31330" y="89930"/>
                </a:lnTo>
                <a:lnTo>
                  <a:pt x="31310" y="89930"/>
                </a:lnTo>
                <a:lnTo>
                  <a:pt x="31320" y="89910"/>
                </a:lnTo>
                <a:lnTo>
                  <a:pt x="31310" y="89900"/>
                </a:lnTo>
                <a:lnTo>
                  <a:pt x="31330" y="89880"/>
                </a:lnTo>
                <a:lnTo>
                  <a:pt x="31350" y="89880"/>
                </a:lnTo>
                <a:lnTo>
                  <a:pt x="31370" y="89880"/>
                </a:lnTo>
                <a:lnTo>
                  <a:pt x="31380" y="89880"/>
                </a:lnTo>
                <a:lnTo>
                  <a:pt x="31390" y="89860"/>
                </a:lnTo>
                <a:lnTo>
                  <a:pt x="31410" y="89850"/>
                </a:lnTo>
                <a:lnTo>
                  <a:pt x="31430" y="89850"/>
                </a:lnTo>
                <a:lnTo>
                  <a:pt x="31430" y="89840"/>
                </a:lnTo>
                <a:lnTo>
                  <a:pt x="31440" y="89830"/>
                </a:lnTo>
                <a:lnTo>
                  <a:pt x="31440" y="89820"/>
                </a:lnTo>
                <a:lnTo>
                  <a:pt x="31450" y="89790"/>
                </a:lnTo>
                <a:lnTo>
                  <a:pt x="31460" y="89760"/>
                </a:lnTo>
                <a:lnTo>
                  <a:pt x="31470" y="89720"/>
                </a:lnTo>
                <a:lnTo>
                  <a:pt x="31480" y="89690"/>
                </a:lnTo>
                <a:lnTo>
                  <a:pt x="31470" y="89650"/>
                </a:lnTo>
                <a:lnTo>
                  <a:pt x="31470" y="89570"/>
                </a:lnTo>
                <a:lnTo>
                  <a:pt x="31470" y="89540"/>
                </a:lnTo>
                <a:lnTo>
                  <a:pt x="31470" y="89510"/>
                </a:lnTo>
                <a:lnTo>
                  <a:pt x="31450" y="89490"/>
                </a:lnTo>
                <a:lnTo>
                  <a:pt x="31440" y="89470"/>
                </a:lnTo>
                <a:lnTo>
                  <a:pt x="31430" y="89460"/>
                </a:lnTo>
                <a:lnTo>
                  <a:pt x="31410" y="89430"/>
                </a:lnTo>
                <a:lnTo>
                  <a:pt x="31400" y="89420"/>
                </a:lnTo>
                <a:lnTo>
                  <a:pt x="31370" y="89420"/>
                </a:lnTo>
                <a:lnTo>
                  <a:pt x="31350" y="89420"/>
                </a:lnTo>
                <a:lnTo>
                  <a:pt x="31340" y="89420"/>
                </a:lnTo>
                <a:lnTo>
                  <a:pt x="31260" y="89420"/>
                </a:lnTo>
                <a:lnTo>
                  <a:pt x="31140" y="89460"/>
                </a:lnTo>
                <a:lnTo>
                  <a:pt x="31140" y="89470"/>
                </a:lnTo>
                <a:lnTo>
                  <a:pt x="31130" y="89500"/>
                </a:lnTo>
                <a:lnTo>
                  <a:pt x="31120" y="89500"/>
                </a:lnTo>
                <a:lnTo>
                  <a:pt x="31100" y="89490"/>
                </a:lnTo>
                <a:lnTo>
                  <a:pt x="31100" y="89480"/>
                </a:lnTo>
                <a:lnTo>
                  <a:pt x="31100" y="89470"/>
                </a:lnTo>
                <a:lnTo>
                  <a:pt x="31080" y="89470"/>
                </a:lnTo>
                <a:lnTo>
                  <a:pt x="31070" y="89480"/>
                </a:lnTo>
                <a:lnTo>
                  <a:pt x="31050" y="89470"/>
                </a:lnTo>
                <a:lnTo>
                  <a:pt x="31040" y="89460"/>
                </a:lnTo>
                <a:lnTo>
                  <a:pt x="31040" y="89440"/>
                </a:lnTo>
                <a:lnTo>
                  <a:pt x="31060" y="89440"/>
                </a:lnTo>
                <a:lnTo>
                  <a:pt x="31080" y="89440"/>
                </a:lnTo>
                <a:lnTo>
                  <a:pt x="31080" y="89430"/>
                </a:lnTo>
                <a:lnTo>
                  <a:pt x="31080" y="89420"/>
                </a:lnTo>
                <a:lnTo>
                  <a:pt x="31080" y="89400"/>
                </a:lnTo>
                <a:lnTo>
                  <a:pt x="31080" y="89380"/>
                </a:lnTo>
                <a:lnTo>
                  <a:pt x="31080" y="89370"/>
                </a:lnTo>
                <a:lnTo>
                  <a:pt x="31060" y="89360"/>
                </a:lnTo>
                <a:lnTo>
                  <a:pt x="31050" y="89350"/>
                </a:lnTo>
                <a:lnTo>
                  <a:pt x="31050" y="89330"/>
                </a:lnTo>
                <a:lnTo>
                  <a:pt x="31050" y="89320"/>
                </a:lnTo>
                <a:lnTo>
                  <a:pt x="31050" y="89300"/>
                </a:lnTo>
                <a:lnTo>
                  <a:pt x="31030" y="89300"/>
                </a:lnTo>
                <a:lnTo>
                  <a:pt x="31010" y="89300"/>
                </a:lnTo>
                <a:lnTo>
                  <a:pt x="31010" y="89280"/>
                </a:lnTo>
                <a:lnTo>
                  <a:pt x="31000" y="89250"/>
                </a:lnTo>
                <a:lnTo>
                  <a:pt x="31000" y="89210"/>
                </a:lnTo>
                <a:lnTo>
                  <a:pt x="30980" y="89200"/>
                </a:lnTo>
                <a:lnTo>
                  <a:pt x="30950" y="89190"/>
                </a:lnTo>
                <a:lnTo>
                  <a:pt x="30950" y="89180"/>
                </a:lnTo>
                <a:lnTo>
                  <a:pt x="30950" y="89170"/>
                </a:lnTo>
                <a:lnTo>
                  <a:pt x="30970" y="89170"/>
                </a:lnTo>
                <a:lnTo>
                  <a:pt x="30980" y="89170"/>
                </a:lnTo>
                <a:lnTo>
                  <a:pt x="30970" y="89150"/>
                </a:lnTo>
                <a:lnTo>
                  <a:pt x="30960" y="89140"/>
                </a:lnTo>
                <a:lnTo>
                  <a:pt x="30950" y="89130"/>
                </a:lnTo>
                <a:lnTo>
                  <a:pt x="30950" y="89110"/>
                </a:lnTo>
                <a:lnTo>
                  <a:pt x="30960" y="89100"/>
                </a:lnTo>
                <a:lnTo>
                  <a:pt x="30970" y="89110"/>
                </a:lnTo>
                <a:lnTo>
                  <a:pt x="30980" y="89100"/>
                </a:lnTo>
                <a:lnTo>
                  <a:pt x="30970" y="89090"/>
                </a:lnTo>
                <a:lnTo>
                  <a:pt x="30950" y="89080"/>
                </a:lnTo>
                <a:lnTo>
                  <a:pt x="30950" y="89060"/>
                </a:lnTo>
                <a:lnTo>
                  <a:pt x="30960" y="89040"/>
                </a:lnTo>
                <a:lnTo>
                  <a:pt x="30970" y="89030"/>
                </a:lnTo>
                <a:lnTo>
                  <a:pt x="30980" y="89040"/>
                </a:lnTo>
                <a:lnTo>
                  <a:pt x="30990" y="89030"/>
                </a:lnTo>
                <a:lnTo>
                  <a:pt x="31000" y="89020"/>
                </a:lnTo>
                <a:lnTo>
                  <a:pt x="31010" y="89020"/>
                </a:lnTo>
                <a:lnTo>
                  <a:pt x="31020" y="89010"/>
                </a:lnTo>
                <a:lnTo>
                  <a:pt x="31020" y="89000"/>
                </a:lnTo>
                <a:lnTo>
                  <a:pt x="31010" y="89000"/>
                </a:lnTo>
                <a:lnTo>
                  <a:pt x="31000" y="88990"/>
                </a:lnTo>
                <a:lnTo>
                  <a:pt x="30990" y="88990"/>
                </a:lnTo>
                <a:lnTo>
                  <a:pt x="30980" y="88980"/>
                </a:lnTo>
                <a:lnTo>
                  <a:pt x="30980" y="88970"/>
                </a:lnTo>
                <a:lnTo>
                  <a:pt x="30990" y="88950"/>
                </a:lnTo>
                <a:lnTo>
                  <a:pt x="30980" y="88940"/>
                </a:lnTo>
                <a:lnTo>
                  <a:pt x="30970" y="88930"/>
                </a:lnTo>
                <a:lnTo>
                  <a:pt x="30980" y="88910"/>
                </a:lnTo>
                <a:lnTo>
                  <a:pt x="30970" y="88890"/>
                </a:lnTo>
                <a:lnTo>
                  <a:pt x="30960" y="88890"/>
                </a:lnTo>
                <a:lnTo>
                  <a:pt x="30940" y="88890"/>
                </a:lnTo>
                <a:lnTo>
                  <a:pt x="30910" y="88880"/>
                </a:lnTo>
                <a:lnTo>
                  <a:pt x="30900" y="88870"/>
                </a:lnTo>
                <a:lnTo>
                  <a:pt x="30880" y="88860"/>
                </a:lnTo>
                <a:lnTo>
                  <a:pt x="30840" y="88860"/>
                </a:lnTo>
                <a:lnTo>
                  <a:pt x="30820" y="88850"/>
                </a:lnTo>
                <a:lnTo>
                  <a:pt x="30800" y="88840"/>
                </a:lnTo>
                <a:lnTo>
                  <a:pt x="30790" y="88840"/>
                </a:lnTo>
                <a:lnTo>
                  <a:pt x="30760" y="88830"/>
                </a:lnTo>
                <a:lnTo>
                  <a:pt x="30740" y="88830"/>
                </a:lnTo>
                <a:lnTo>
                  <a:pt x="30700" y="88830"/>
                </a:lnTo>
                <a:lnTo>
                  <a:pt x="30660" y="88820"/>
                </a:lnTo>
                <a:lnTo>
                  <a:pt x="30620" y="88810"/>
                </a:lnTo>
                <a:lnTo>
                  <a:pt x="30570" y="88830"/>
                </a:lnTo>
                <a:lnTo>
                  <a:pt x="30550" y="88850"/>
                </a:lnTo>
                <a:lnTo>
                  <a:pt x="30540" y="88880"/>
                </a:lnTo>
                <a:lnTo>
                  <a:pt x="30520" y="88890"/>
                </a:lnTo>
                <a:lnTo>
                  <a:pt x="30510" y="88900"/>
                </a:lnTo>
                <a:lnTo>
                  <a:pt x="30510" y="88910"/>
                </a:lnTo>
                <a:lnTo>
                  <a:pt x="30490" y="88940"/>
                </a:lnTo>
                <a:lnTo>
                  <a:pt x="30480" y="88960"/>
                </a:lnTo>
                <a:lnTo>
                  <a:pt x="30470" y="89000"/>
                </a:lnTo>
                <a:lnTo>
                  <a:pt x="30460" y="89030"/>
                </a:lnTo>
                <a:lnTo>
                  <a:pt x="30430" y="89040"/>
                </a:lnTo>
                <a:lnTo>
                  <a:pt x="30390" y="89040"/>
                </a:lnTo>
                <a:lnTo>
                  <a:pt x="30370" y="89030"/>
                </a:lnTo>
                <a:lnTo>
                  <a:pt x="30340" y="89020"/>
                </a:lnTo>
                <a:lnTo>
                  <a:pt x="30280" y="89010"/>
                </a:lnTo>
                <a:lnTo>
                  <a:pt x="30210" y="88990"/>
                </a:lnTo>
                <a:lnTo>
                  <a:pt x="30160" y="88960"/>
                </a:lnTo>
                <a:lnTo>
                  <a:pt x="30130" y="88920"/>
                </a:lnTo>
                <a:lnTo>
                  <a:pt x="30080" y="88880"/>
                </a:lnTo>
                <a:lnTo>
                  <a:pt x="30060" y="88860"/>
                </a:lnTo>
                <a:lnTo>
                  <a:pt x="30050" y="88850"/>
                </a:lnTo>
                <a:lnTo>
                  <a:pt x="30030" y="88820"/>
                </a:lnTo>
                <a:lnTo>
                  <a:pt x="30020" y="88800"/>
                </a:lnTo>
                <a:lnTo>
                  <a:pt x="29990" y="88790"/>
                </a:lnTo>
                <a:lnTo>
                  <a:pt x="29980" y="88800"/>
                </a:lnTo>
                <a:lnTo>
                  <a:pt x="29960" y="88820"/>
                </a:lnTo>
                <a:lnTo>
                  <a:pt x="29940" y="88840"/>
                </a:lnTo>
                <a:lnTo>
                  <a:pt x="29910" y="88870"/>
                </a:lnTo>
                <a:lnTo>
                  <a:pt x="29890" y="88890"/>
                </a:lnTo>
                <a:lnTo>
                  <a:pt x="29880" y="88900"/>
                </a:lnTo>
                <a:lnTo>
                  <a:pt x="29860" y="88920"/>
                </a:lnTo>
                <a:lnTo>
                  <a:pt x="29820" y="88940"/>
                </a:lnTo>
                <a:lnTo>
                  <a:pt x="29750" y="88980"/>
                </a:lnTo>
                <a:lnTo>
                  <a:pt x="29740" y="88990"/>
                </a:lnTo>
                <a:lnTo>
                  <a:pt x="29730" y="89020"/>
                </a:lnTo>
                <a:lnTo>
                  <a:pt x="29710" y="89050"/>
                </a:lnTo>
                <a:lnTo>
                  <a:pt x="29710" y="89060"/>
                </a:lnTo>
                <a:lnTo>
                  <a:pt x="29710" y="89080"/>
                </a:lnTo>
                <a:lnTo>
                  <a:pt x="29690" y="89100"/>
                </a:lnTo>
                <a:lnTo>
                  <a:pt x="29660" y="89120"/>
                </a:lnTo>
                <a:lnTo>
                  <a:pt x="29630" y="89130"/>
                </a:lnTo>
                <a:lnTo>
                  <a:pt x="29530" y="89150"/>
                </a:lnTo>
                <a:lnTo>
                  <a:pt x="29490" y="89170"/>
                </a:lnTo>
                <a:lnTo>
                  <a:pt x="29480" y="89190"/>
                </a:lnTo>
                <a:lnTo>
                  <a:pt x="29450" y="89220"/>
                </a:lnTo>
                <a:lnTo>
                  <a:pt x="29420" y="89230"/>
                </a:lnTo>
                <a:lnTo>
                  <a:pt x="29420" y="89260"/>
                </a:lnTo>
                <a:lnTo>
                  <a:pt x="29410" y="89260"/>
                </a:lnTo>
                <a:lnTo>
                  <a:pt x="29430" y="89300"/>
                </a:lnTo>
                <a:lnTo>
                  <a:pt x="29450" y="89300"/>
                </a:lnTo>
                <a:lnTo>
                  <a:pt x="29460" y="89310"/>
                </a:lnTo>
                <a:lnTo>
                  <a:pt x="29470" y="89330"/>
                </a:lnTo>
                <a:lnTo>
                  <a:pt x="29480" y="89350"/>
                </a:lnTo>
                <a:lnTo>
                  <a:pt x="29470" y="89370"/>
                </a:lnTo>
                <a:lnTo>
                  <a:pt x="29460" y="89390"/>
                </a:lnTo>
                <a:lnTo>
                  <a:pt x="29460" y="89410"/>
                </a:lnTo>
                <a:lnTo>
                  <a:pt x="29450" y="89420"/>
                </a:lnTo>
                <a:lnTo>
                  <a:pt x="29440" y="89430"/>
                </a:lnTo>
                <a:lnTo>
                  <a:pt x="29420" y="89430"/>
                </a:lnTo>
                <a:lnTo>
                  <a:pt x="29410" y="89430"/>
                </a:lnTo>
                <a:lnTo>
                  <a:pt x="29400" y="89420"/>
                </a:lnTo>
                <a:lnTo>
                  <a:pt x="29380" y="89420"/>
                </a:lnTo>
                <a:lnTo>
                  <a:pt x="29280" y="89480"/>
                </a:lnTo>
                <a:lnTo>
                  <a:pt x="29290" y="89500"/>
                </a:lnTo>
                <a:lnTo>
                  <a:pt x="29300" y="89550"/>
                </a:lnTo>
                <a:lnTo>
                  <a:pt x="29290" y="89560"/>
                </a:lnTo>
                <a:lnTo>
                  <a:pt x="29270" y="89560"/>
                </a:lnTo>
                <a:lnTo>
                  <a:pt x="29260" y="89570"/>
                </a:lnTo>
                <a:lnTo>
                  <a:pt x="29230" y="89580"/>
                </a:lnTo>
                <a:lnTo>
                  <a:pt x="29210" y="89590"/>
                </a:lnTo>
                <a:lnTo>
                  <a:pt x="29230" y="89600"/>
                </a:lnTo>
                <a:lnTo>
                  <a:pt x="29200" y="89660"/>
                </a:lnTo>
                <a:lnTo>
                  <a:pt x="29220" y="89660"/>
                </a:lnTo>
                <a:lnTo>
                  <a:pt x="29240" y="89660"/>
                </a:lnTo>
                <a:lnTo>
                  <a:pt x="29250" y="89650"/>
                </a:lnTo>
                <a:lnTo>
                  <a:pt x="29260" y="89650"/>
                </a:lnTo>
                <a:lnTo>
                  <a:pt x="29270" y="89640"/>
                </a:lnTo>
                <a:lnTo>
                  <a:pt x="29280" y="89640"/>
                </a:lnTo>
                <a:lnTo>
                  <a:pt x="29290" y="89650"/>
                </a:lnTo>
                <a:lnTo>
                  <a:pt x="29300" y="89660"/>
                </a:lnTo>
                <a:lnTo>
                  <a:pt x="29300" y="89670"/>
                </a:lnTo>
                <a:lnTo>
                  <a:pt x="29280" y="89670"/>
                </a:lnTo>
                <a:lnTo>
                  <a:pt x="29270" y="89680"/>
                </a:lnTo>
                <a:lnTo>
                  <a:pt x="29230" y="89690"/>
                </a:lnTo>
                <a:lnTo>
                  <a:pt x="29230" y="89700"/>
                </a:lnTo>
                <a:lnTo>
                  <a:pt x="29230" y="89720"/>
                </a:lnTo>
                <a:lnTo>
                  <a:pt x="29220" y="89730"/>
                </a:lnTo>
                <a:lnTo>
                  <a:pt x="29220" y="89740"/>
                </a:lnTo>
                <a:lnTo>
                  <a:pt x="29220" y="89750"/>
                </a:lnTo>
                <a:lnTo>
                  <a:pt x="29220" y="89770"/>
                </a:lnTo>
                <a:lnTo>
                  <a:pt x="29200" y="89780"/>
                </a:lnTo>
                <a:lnTo>
                  <a:pt x="29180" y="89780"/>
                </a:lnTo>
                <a:lnTo>
                  <a:pt x="29170" y="89790"/>
                </a:lnTo>
                <a:lnTo>
                  <a:pt x="29150" y="89800"/>
                </a:lnTo>
                <a:lnTo>
                  <a:pt x="29120" y="89840"/>
                </a:lnTo>
                <a:lnTo>
                  <a:pt x="29080" y="89870"/>
                </a:lnTo>
                <a:lnTo>
                  <a:pt x="29070" y="89880"/>
                </a:lnTo>
                <a:lnTo>
                  <a:pt x="29060" y="89880"/>
                </a:lnTo>
                <a:lnTo>
                  <a:pt x="29060" y="89890"/>
                </a:lnTo>
                <a:lnTo>
                  <a:pt x="29060" y="89900"/>
                </a:lnTo>
                <a:lnTo>
                  <a:pt x="29050" y="89910"/>
                </a:lnTo>
                <a:lnTo>
                  <a:pt x="29040" y="89920"/>
                </a:lnTo>
                <a:lnTo>
                  <a:pt x="29020" y="89960"/>
                </a:lnTo>
                <a:lnTo>
                  <a:pt x="29040" y="89980"/>
                </a:lnTo>
                <a:lnTo>
                  <a:pt x="29030" y="89980"/>
                </a:lnTo>
                <a:lnTo>
                  <a:pt x="29010" y="89980"/>
                </a:lnTo>
                <a:lnTo>
                  <a:pt x="29000" y="90000"/>
                </a:lnTo>
                <a:lnTo>
                  <a:pt x="29000" y="90010"/>
                </a:lnTo>
                <a:lnTo>
                  <a:pt x="28990" y="90040"/>
                </a:lnTo>
                <a:lnTo>
                  <a:pt x="28980" y="90030"/>
                </a:lnTo>
                <a:lnTo>
                  <a:pt x="28980" y="90010"/>
                </a:lnTo>
                <a:lnTo>
                  <a:pt x="28970" y="90010"/>
                </a:lnTo>
                <a:lnTo>
                  <a:pt x="28950" y="90020"/>
                </a:lnTo>
                <a:lnTo>
                  <a:pt x="28950" y="90030"/>
                </a:lnTo>
                <a:lnTo>
                  <a:pt x="28950" y="90040"/>
                </a:lnTo>
                <a:lnTo>
                  <a:pt x="28950" y="90050"/>
                </a:lnTo>
                <a:lnTo>
                  <a:pt x="28940" y="90060"/>
                </a:lnTo>
                <a:lnTo>
                  <a:pt x="28920" y="90060"/>
                </a:lnTo>
                <a:lnTo>
                  <a:pt x="28910" y="90080"/>
                </a:lnTo>
                <a:lnTo>
                  <a:pt x="28880" y="90080"/>
                </a:lnTo>
                <a:lnTo>
                  <a:pt x="28860" y="90090"/>
                </a:lnTo>
                <a:lnTo>
                  <a:pt x="28860" y="90110"/>
                </a:lnTo>
                <a:lnTo>
                  <a:pt x="28850" y="90130"/>
                </a:lnTo>
                <a:lnTo>
                  <a:pt x="28820" y="90160"/>
                </a:lnTo>
                <a:lnTo>
                  <a:pt x="28820" y="90180"/>
                </a:lnTo>
                <a:lnTo>
                  <a:pt x="28800" y="90190"/>
                </a:lnTo>
                <a:lnTo>
                  <a:pt x="28790" y="90190"/>
                </a:lnTo>
                <a:lnTo>
                  <a:pt x="28780" y="90210"/>
                </a:lnTo>
                <a:lnTo>
                  <a:pt x="28770" y="90200"/>
                </a:lnTo>
                <a:lnTo>
                  <a:pt x="28760" y="90190"/>
                </a:lnTo>
                <a:lnTo>
                  <a:pt x="28740" y="90190"/>
                </a:lnTo>
                <a:lnTo>
                  <a:pt x="28730" y="90200"/>
                </a:lnTo>
                <a:lnTo>
                  <a:pt x="28730" y="90220"/>
                </a:lnTo>
                <a:lnTo>
                  <a:pt x="28740" y="90240"/>
                </a:lnTo>
                <a:lnTo>
                  <a:pt x="28730" y="90230"/>
                </a:lnTo>
                <a:lnTo>
                  <a:pt x="28720" y="90240"/>
                </a:lnTo>
                <a:lnTo>
                  <a:pt x="28710" y="90250"/>
                </a:lnTo>
                <a:lnTo>
                  <a:pt x="28680" y="90250"/>
                </a:lnTo>
                <a:lnTo>
                  <a:pt x="28650" y="90240"/>
                </a:lnTo>
                <a:lnTo>
                  <a:pt x="28630" y="90240"/>
                </a:lnTo>
                <a:lnTo>
                  <a:pt x="28620" y="90230"/>
                </a:lnTo>
                <a:lnTo>
                  <a:pt x="28600" y="90240"/>
                </a:lnTo>
                <a:lnTo>
                  <a:pt x="28580" y="90250"/>
                </a:lnTo>
                <a:lnTo>
                  <a:pt x="28540" y="90250"/>
                </a:lnTo>
                <a:lnTo>
                  <a:pt x="28510" y="90260"/>
                </a:lnTo>
                <a:lnTo>
                  <a:pt x="28470" y="90300"/>
                </a:lnTo>
                <a:lnTo>
                  <a:pt x="28460" y="90320"/>
                </a:lnTo>
                <a:lnTo>
                  <a:pt x="28450" y="90350"/>
                </a:lnTo>
                <a:lnTo>
                  <a:pt x="28450" y="90380"/>
                </a:lnTo>
                <a:lnTo>
                  <a:pt x="28440" y="90390"/>
                </a:lnTo>
                <a:lnTo>
                  <a:pt x="28440" y="90400"/>
                </a:lnTo>
                <a:lnTo>
                  <a:pt x="28420" y="90420"/>
                </a:lnTo>
                <a:lnTo>
                  <a:pt x="28400" y="90420"/>
                </a:lnTo>
                <a:lnTo>
                  <a:pt x="28390" y="90420"/>
                </a:lnTo>
                <a:lnTo>
                  <a:pt x="28360" y="90440"/>
                </a:lnTo>
                <a:lnTo>
                  <a:pt x="28370" y="90460"/>
                </a:lnTo>
                <a:lnTo>
                  <a:pt x="28380" y="90470"/>
                </a:lnTo>
                <a:lnTo>
                  <a:pt x="28360" y="90480"/>
                </a:lnTo>
                <a:lnTo>
                  <a:pt x="28350" y="90480"/>
                </a:lnTo>
                <a:lnTo>
                  <a:pt x="28330" y="90480"/>
                </a:lnTo>
                <a:lnTo>
                  <a:pt x="28310" y="90490"/>
                </a:lnTo>
                <a:lnTo>
                  <a:pt x="28290" y="90510"/>
                </a:lnTo>
                <a:lnTo>
                  <a:pt x="28270" y="90520"/>
                </a:lnTo>
                <a:lnTo>
                  <a:pt x="28240" y="90520"/>
                </a:lnTo>
                <a:lnTo>
                  <a:pt x="28210" y="90500"/>
                </a:lnTo>
                <a:lnTo>
                  <a:pt x="28180" y="90510"/>
                </a:lnTo>
                <a:lnTo>
                  <a:pt x="28160" y="90500"/>
                </a:lnTo>
                <a:lnTo>
                  <a:pt x="28130" y="90490"/>
                </a:lnTo>
                <a:lnTo>
                  <a:pt x="28110" y="90470"/>
                </a:lnTo>
                <a:lnTo>
                  <a:pt x="28060" y="90440"/>
                </a:lnTo>
                <a:lnTo>
                  <a:pt x="28040" y="90430"/>
                </a:lnTo>
                <a:lnTo>
                  <a:pt x="28050" y="90390"/>
                </a:lnTo>
                <a:lnTo>
                  <a:pt x="28060" y="90380"/>
                </a:lnTo>
                <a:lnTo>
                  <a:pt x="28060" y="90350"/>
                </a:lnTo>
                <a:lnTo>
                  <a:pt x="28080" y="90320"/>
                </a:lnTo>
                <a:lnTo>
                  <a:pt x="28110" y="90300"/>
                </a:lnTo>
                <a:lnTo>
                  <a:pt x="28120" y="90300"/>
                </a:lnTo>
                <a:lnTo>
                  <a:pt x="28140" y="90280"/>
                </a:lnTo>
                <a:lnTo>
                  <a:pt x="28150" y="90240"/>
                </a:lnTo>
                <a:lnTo>
                  <a:pt x="28160" y="90200"/>
                </a:lnTo>
                <a:lnTo>
                  <a:pt x="28170" y="90170"/>
                </a:lnTo>
                <a:lnTo>
                  <a:pt x="28160" y="90140"/>
                </a:lnTo>
                <a:lnTo>
                  <a:pt x="28160" y="90100"/>
                </a:lnTo>
                <a:lnTo>
                  <a:pt x="28180" y="90080"/>
                </a:lnTo>
                <a:lnTo>
                  <a:pt x="28200" y="90060"/>
                </a:lnTo>
                <a:lnTo>
                  <a:pt x="28220" y="90040"/>
                </a:lnTo>
                <a:lnTo>
                  <a:pt x="28230" y="90010"/>
                </a:lnTo>
                <a:lnTo>
                  <a:pt x="28230" y="89980"/>
                </a:lnTo>
                <a:lnTo>
                  <a:pt x="28220" y="89960"/>
                </a:lnTo>
                <a:lnTo>
                  <a:pt x="28210" y="89930"/>
                </a:lnTo>
                <a:lnTo>
                  <a:pt x="28190" y="89920"/>
                </a:lnTo>
                <a:lnTo>
                  <a:pt x="28180" y="89910"/>
                </a:lnTo>
                <a:lnTo>
                  <a:pt x="28170" y="89890"/>
                </a:lnTo>
                <a:lnTo>
                  <a:pt x="28180" y="89870"/>
                </a:lnTo>
                <a:lnTo>
                  <a:pt x="28170" y="89850"/>
                </a:lnTo>
                <a:lnTo>
                  <a:pt x="28130" y="89820"/>
                </a:lnTo>
                <a:lnTo>
                  <a:pt x="28110" y="89800"/>
                </a:lnTo>
                <a:lnTo>
                  <a:pt x="28100" y="89750"/>
                </a:lnTo>
                <a:lnTo>
                  <a:pt x="28090" y="89700"/>
                </a:lnTo>
                <a:lnTo>
                  <a:pt x="28080" y="89660"/>
                </a:lnTo>
                <a:lnTo>
                  <a:pt x="28070" y="89630"/>
                </a:lnTo>
                <a:lnTo>
                  <a:pt x="28050" y="89600"/>
                </a:lnTo>
                <a:lnTo>
                  <a:pt x="28050" y="89590"/>
                </a:lnTo>
                <a:lnTo>
                  <a:pt x="28040" y="89560"/>
                </a:lnTo>
                <a:lnTo>
                  <a:pt x="28040" y="89530"/>
                </a:lnTo>
                <a:lnTo>
                  <a:pt x="28030" y="89490"/>
                </a:lnTo>
                <a:lnTo>
                  <a:pt x="28000" y="89450"/>
                </a:lnTo>
                <a:lnTo>
                  <a:pt x="27960" y="89430"/>
                </a:lnTo>
                <a:lnTo>
                  <a:pt x="27930" y="89420"/>
                </a:lnTo>
                <a:lnTo>
                  <a:pt x="27900" y="89420"/>
                </a:lnTo>
                <a:lnTo>
                  <a:pt x="27880" y="89430"/>
                </a:lnTo>
                <a:lnTo>
                  <a:pt x="27870" y="89440"/>
                </a:lnTo>
                <a:lnTo>
                  <a:pt x="27850" y="89440"/>
                </a:lnTo>
                <a:lnTo>
                  <a:pt x="27830" y="89440"/>
                </a:lnTo>
                <a:lnTo>
                  <a:pt x="27810" y="89450"/>
                </a:lnTo>
                <a:lnTo>
                  <a:pt x="27770" y="89450"/>
                </a:lnTo>
                <a:lnTo>
                  <a:pt x="27760" y="89470"/>
                </a:lnTo>
                <a:lnTo>
                  <a:pt x="27750" y="89490"/>
                </a:lnTo>
                <a:lnTo>
                  <a:pt x="27730" y="89490"/>
                </a:lnTo>
                <a:lnTo>
                  <a:pt x="27710" y="89510"/>
                </a:lnTo>
                <a:lnTo>
                  <a:pt x="27690" y="89530"/>
                </a:lnTo>
                <a:lnTo>
                  <a:pt x="27640" y="89530"/>
                </a:lnTo>
                <a:lnTo>
                  <a:pt x="27580" y="89510"/>
                </a:lnTo>
                <a:lnTo>
                  <a:pt x="27540" y="89490"/>
                </a:lnTo>
                <a:lnTo>
                  <a:pt x="27500" y="89430"/>
                </a:lnTo>
                <a:lnTo>
                  <a:pt x="27480" y="89400"/>
                </a:lnTo>
                <a:lnTo>
                  <a:pt x="27460" y="89360"/>
                </a:lnTo>
                <a:lnTo>
                  <a:pt x="27440" y="89310"/>
                </a:lnTo>
                <a:lnTo>
                  <a:pt x="27410" y="89280"/>
                </a:lnTo>
                <a:lnTo>
                  <a:pt x="27390" y="89250"/>
                </a:lnTo>
                <a:lnTo>
                  <a:pt x="27370" y="89210"/>
                </a:lnTo>
                <a:lnTo>
                  <a:pt x="27360" y="89180"/>
                </a:lnTo>
                <a:lnTo>
                  <a:pt x="27350" y="89150"/>
                </a:lnTo>
                <a:lnTo>
                  <a:pt x="27350" y="89130"/>
                </a:lnTo>
                <a:lnTo>
                  <a:pt x="27360" y="89100"/>
                </a:lnTo>
                <a:lnTo>
                  <a:pt x="27370" y="89080"/>
                </a:lnTo>
                <a:lnTo>
                  <a:pt x="27370" y="89060"/>
                </a:lnTo>
                <a:lnTo>
                  <a:pt x="27370" y="89040"/>
                </a:lnTo>
                <a:lnTo>
                  <a:pt x="27380" y="89030"/>
                </a:lnTo>
                <a:lnTo>
                  <a:pt x="27390" y="89020"/>
                </a:lnTo>
                <a:lnTo>
                  <a:pt x="27370" y="89000"/>
                </a:lnTo>
                <a:lnTo>
                  <a:pt x="27370" y="88970"/>
                </a:lnTo>
                <a:lnTo>
                  <a:pt x="27360" y="88940"/>
                </a:lnTo>
                <a:lnTo>
                  <a:pt x="27370" y="88920"/>
                </a:lnTo>
                <a:lnTo>
                  <a:pt x="27380" y="88920"/>
                </a:lnTo>
                <a:lnTo>
                  <a:pt x="27390" y="88920"/>
                </a:lnTo>
                <a:lnTo>
                  <a:pt x="27400" y="88900"/>
                </a:lnTo>
                <a:lnTo>
                  <a:pt x="27390" y="88880"/>
                </a:lnTo>
                <a:lnTo>
                  <a:pt x="27390" y="88870"/>
                </a:lnTo>
                <a:lnTo>
                  <a:pt x="27380" y="88860"/>
                </a:lnTo>
                <a:lnTo>
                  <a:pt x="27360" y="88860"/>
                </a:lnTo>
                <a:lnTo>
                  <a:pt x="27350" y="88860"/>
                </a:lnTo>
                <a:lnTo>
                  <a:pt x="27340" y="88860"/>
                </a:lnTo>
                <a:lnTo>
                  <a:pt x="27330" y="88850"/>
                </a:lnTo>
                <a:lnTo>
                  <a:pt x="27320" y="88830"/>
                </a:lnTo>
                <a:lnTo>
                  <a:pt x="27300" y="88830"/>
                </a:lnTo>
                <a:lnTo>
                  <a:pt x="27290" y="88840"/>
                </a:lnTo>
                <a:lnTo>
                  <a:pt x="27290" y="88860"/>
                </a:lnTo>
                <a:lnTo>
                  <a:pt x="27270" y="88870"/>
                </a:lnTo>
                <a:lnTo>
                  <a:pt x="27250" y="88890"/>
                </a:lnTo>
                <a:lnTo>
                  <a:pt x="27230" y="88890"/>
                </a:lnTo>
                <a:lnTo>
                  <a:pt x="27210" y="88890"/>
                </a:lnTo>
                <a:lnTo>
                  <a:pt x="27200" y="88890"/>
                </a:lnTo>
                <a:lnTo>
                  <a:pt x="27190" y="88900"/>
                </a:lnTo>
                <a:lnTo>
                  <a:pt x="27160" y="88920"/>
                </a:lnTo>
                <a:lnTo>
                  <a:pt x="27160" y="88940"/>
                </a:lnTo>
                <a:lnTo>
                  <a:pt x="27140" y="88950"/>
                </a:lnTo>
                <a:lnTo>
                  <a:pt x="27120" y="88960"/>
                </a:lnTo>
                <a:lnTo>
                  <a:pt x="27090" y="88970"/>
                </a:lnTo>
                <a:lnTo>
                  <a:pt x="27080" y="88970"/>
                </a:lnTo>
                <a:lnTo>
                  <a:pt x="27070" y="88970"/>
                </a:lnTo>
                <a:lnTo>
                  <a:pt x="27040" y="88970"/>
                </a:lnTo>
                <a:lnTo>
                  <a:pt x="27010" y="88980"/>
                </a:lnTo>
                <a:lnTo>
                  <a:pt x="27000" y="88990"/>
                </a:lnTo>
                <a:lnTo>
                  <a:pt x="26970" y="89020"/>
                </a:lnTo>
                <a:lnTo>
                  <a:pt x="26950" y="89020"/>
                </a:lnTo>
                <a:lnTo>
                  <a:pt x="26930" y="89020"/>
                </a:lnTo>
                <a:lnTo>
                  <a:pt x="26920" y="89030"/>
                </a:lnTo>
                <a:lnTo>
                  <a:pt x="26910" y="89040"/>
                </a:lnTo>
                <a:lnTo>
                  <a:pt x="26900" y="89050"/>
                </a:lnTo>
                <a:lnTo>
                  <a:pt x="26890" y="89050"/>
                </a:lnTo>
                <a:lnTo>
                  <a:pt x="26870" y="89050"/>
                </a:lnTo>
                <a:lnTo>
                  <a:pt x="26840" y="89040"/>
                </a:lnTo>
                <a:lnTo>
                  <a:pt x="26810" y="89040"/>
                </a:lnTo>
                <a:lnTo>
                  <a:pt x="26790" y="89040"/>
                </a:lnTo>
                <a:lnTo>
                  <a:pt x="26770" y="89040"/>
                </a:lnTo>
                <a:lnTo>
                  <a:pt x="26700" y="89010"/>
                </a:lnTo>
                <a:lnTo>
                  <a:pt x="26690" y="89010"/>
                </a:lnTo>
                <a:lnTo>
                  <a:pt x="26670" y="89020"/>
                </a:lnTo>
                <a:lnTo>
                  <a:pt x="26660" y="89020"/>
                </a:lnTo>
                <a:lnTo>
                  <a:pt x="26650" y="89000"/>
                </a:lnTo>
                <a:lnTo>
                  <a:pt x="26650" y="88980"/>
                </a:lnTo>
                <a:lnTo>
                  <a:pt x="26650" y="88950"/>
                </a:lnTo>
                <a:lnTo>
                  <a:pt x="26650" y="88920"/>
                </a:lnTo>
                <a:lnTo>
                  <a:pt x="26640" y="88880"/>
                </a:lnTo>
                <a:lnTo>
                  <a:pt x="26630" y="88840"/>
                </a:lnTo>
                <a:lnTo>
                  <a:pt x="26630" y="88800"/>
                </a:lnTo>
                <a:lnTo>
                  <a:pt x="26630" y="88770"/>
                </a:lnTo>
                <a:lnTo>
                  <a:pt x="26630" y="88750"/>
                </a:lnTo>
                <a:lnTo>
                  <a:pt x="26610" y="88720"/>
                </a:lnTo>
                <a:lnTo>
                  <a:pt x="26600" y="88680"/>
                </a:lnTo>
                <a:lnTo>
                  <a:pt x="26590" y="88650"/>
                </a:lnTo>
                <a:lnTo>
                  <a:pt x="26570" y="88580"/>
                </a:lnTo>
                <a:lnTo>
                  <a:pt x="26570" y="88520"/>
                </a:lnTo>
                <a:lnTo>
                  <a:pt x="26550" y="88490"/>
                </a:lnTo>
                <a:lnTo>
                  <a:pt x="26530" y="88460"/>
                </a:lnTo>
                <a:lnTo>
                  <a:pt x="26510" y="88420"/>
                </a:lnTo>
                <a:lnTo>
                  <a:pt x="26490" y="88380"/>
                </a:lnTo>
                <a:lnTo>
                  <a:pt x="26490" y="88350"/>
                </a:lnTo>
                <a:lnTo>
                  <a:pt x="26480" y="88320"/>
                </a:lnTo>
                <a:lnTo>
                  <a:pt x="26460" y="88310"/>
                </a:lnTo>
                <a:lnTo>
                  <a:pt x="26440" y="88290"/>
                </a:lnTo>
                <a:lnTo>
                  <a:pt x="26420" y="88260"/>
                </a:lnTo>
                <a:lnTo>
                  <a:pt x="26420" y="88240"/>
                </a:lnTo>
                <a:lnTo>
                  <a:pt x="26420" y="88230"/>
                </a:lnTo>
                <a:lnTo>
                  <a:pt x="26420" y="88220"/>
                </a:lnTo>
                <a:lnTo>
                  <a:pt x="26430" y="88200"/>
                </a:lnTo>
                <a:lnTo>
                  <a:pt x="26430" y="88180"/>
                </a:lnTo>
                <a:lnTo>
                  <a:pt x="26430" y="88160"/>
                </a:lnTo>
                <a:lnTo>
                  <a:pt x="26420" y="88150"/>
                </a:lnTo>
                <a:lnTo>
                  <a:pt x="26410" y="88150"/>
                </a:lnTo>
                <a:lnTo>
                  <a:pt x="26410" y="88130"/>
                </a:lnTo>
                <a:lnTo>
                  <a:pt x="26410" y="88110"/>
                </a:lnTo>
                <a:lnTo>
                  <a:pt x="26390" y="88090"/>
                </a:lnTo>
                <a:lnTo>
                  <a:pt x="26370" y="88080"/>
                </a:lnTo>
                <a:lnTo>
                  <a:pt x="26370" y="88070"/>
                </a:lnTo>
                <a:lnTo>
                  <a:pt x="26350" y="88070"/>
                </a:lnTo>
                <a:lnTo>
                  <a:pt x="26340" y="88070"/>
                </a:lnTo>
                <a:lnTo>
                  <a:pt x="26320" y="88070"/>
                </a:lnTo>
                <a:lnTo>
                  <a:pt x="26310" y="88070"/>
                </a:lnTo>
                <a:lnTo>
                  <a:pt x="26290" y="88090"/>
                </a:lnTo>
                <a:lnTo>
                  <a:pt x="26280" y="88080"/>
                </a:lnTo>
                <a:lnTo>
                  <a:pt x="26260" y="88080"/>
                </a:lnTo>
                <a:lnTo>
                  <a:pt x="26250" y="88080"/>
                </a:lnTo>
                <a:lnTo>
                  <a:pt x="26210" y="88070"/>
                </a:lnTo>
                <a:lnTo>
                  <a:pt x="26190" y="88070"/>
                </a:lnTo>
                <a:lnTo>
                  <a:pt x="26170" y="88080"/>
                </a:lnTo>
                <a:lnTo>
                  <a:pt x="26140" y="88070"/>
                </a:lnTo>
                <a:lnTo>
                  <a:pt x="26130" y="88050"/>
                </a:lnTo>
                <a:lnTo>
                  <a:pt x="26120" y="88010"/>
                </a:lnTo>
                <a:lnTo>
                  <a:pt x="26110" y="87990"/>
                </a:lnTo>
                <a:lnTo>
                  <a:pt x="26110" y="87960"/>
                </a:lnTo>
                <a:lnTo>
                  <a:pt x="26110" y="87950"/>
                </a:lnTo>
                <a:lnTo>
                  <a:pt x="26110" y="87880"/>
                </a:lnTo>
                <a:lnTo>
                  <a:pt x="26110" y="87860"/>
                </a:lnTo>
                <a:lnTo>
                  <a:pt x="26130" y="87820"/>
                </a:lnTo>
                <a:lnTo>
                  <a:pt x="26150" y="87790"/>
                </a:lnTo>
                <a:lnTo>
                  <a:pt x="26160" y="87760"/>
                </a:lnTo>
                <a:lnTo>
                  <a:pt x="26160" y="87720"/>
                </a:lnTo>
                <a:lnTo>
                  <a:pt x="26160" y="87680"/>
                </a:lnTo>
                <a:lnTo>
                  <a:pt x="26150" y="87660"/>
                </a:lnTo>
                <a:lnTo>
                  <a:pt x="26140" y="87630"/>
                </a:lnTo>
                <a:lnTo>
                  <a:pt x="26150" y="87620"/>
                </a:lnTo>
                <a:lnTo>
                  <a:pt x="26160" y="87610"/>
                </a:lnTo>
                <a:lnTo>
                  <a:pt x="26180" y="87610"/>
                </a:lnTo>
                <a:lnTo>
                  <a:pt x="26230" y="87610"/>
                </a:lnTo>
                <a:lnTo>
                  <a:pt x="26240" y="87600"/>
                </a:lnTo>
                <a:lnTo>
                  <a:pt x="26260" y="87600"/>
                </a:lnTo>
                <a:lnTo>
                  <a:pt x="26270" y="87580"/>
                </a:lnTo>
                <a:lnTo>
                  <a:pt x="26270" y="87570"/>
                </a:lnTo>
                <a:lnTo>
                  <a:pt x="26270" y="87540"/>
                </a:lnTo>
                <a:lnTo>
                  <a:pt x="26280" y="87510"/>
                </a:lnTo>
                <a:lnTo>
                  <a:pt x="26290" y="87510"/>
                </a:lnTo>
                <a:lnTo>
                  <a:pt x="26290" y="87500"/>
                </a:lnTo>
                <a:lnTo>
                  <a:pt x="26320" y="87490"/>
                </a:lnTo>
                <a:lnTo>
                  <a:pt x="26330" y="87480"/>
                </a:lnTo>
                <a:lnTo>
                  <a:pt x="26340" y="87450"/>
                </a:lnTo>
                <a:lnTo>
                  <a:pt x="26330" y="87430"/>
                </a:lnTo>
                <a:lnTo>
                  <a:pt x="26310" y="87420"/>
                </a:lnTo>
                <a:lnTo>
                  <a:pt x="26290" y="87420"/>
                </a:lnTo>
                <a:lnTo>
                  <a:pt x="26270" y="87400"/>
                </a:lnTo>
                <a:lnTo>
                  <a:pt x="26270" y="87380"/>
                </a:lnTo>
                <a:lnTo>
                  <a:pt x="26270" y="87350"/>
                </a:lnTo>
                <a:lnTo>
                  <a:pt x="26260" y="87320"/>
                </a:lnTo>
                <a:lnTo>
                  <a:pt x="26270" y="87310"/>
                </a:lnTo>
                <a:lnTo>
                  <a:pt x="26290" y="87280"/>
                </a:lnTo>
                <a:lnTo>
                  <a:pt x="26320" y="87230"/>
                </a:lnTo>
                <a:lnTo>
                  <a:pt x="26330" y="87190"/>
                </a:lnTo>
                <a:lnTo>
                  <a:pt x="26330" y="87140"/>
                </a:lnTo>
                <a:lnTo>
                  <a:pt x="26320" y="87120"/>
                </a:lnTo>
                <a:lnTo>
                  <a:pt x="26290" y="87090"/>
                </a:lnTo>
                <a:lnTo>
                  <a:pt x="26270" y="87070"/>
                </a:lnTo>
                <a:lnTo>
                  <a:pt x="26240" y="87060"/>
                </a:lnTo>
                <a:lnTo>
                  <a:pt x="26190" y="87060"/>
                </a:lnTo>
                <a:lnTo>
                  <a:pt x="26130" y="87070"/>
                </a:lnTo>
                <a:lnTo>
                  <a:pt x="26110" y="87060"/>
                </a:lnTo>
                <a:lnTo>
                  <a:pt x="26100" y="87050"/>
                </a:lnTo>
                <a:lnTo>
                  <a:pt x="26100" y="87020"/>
                </a:lnTo>
                <a:lnTo>
                  <a:pt x="26090" y="86990"/>
                </a:lnTo>
                <a:lnTo>
                  <a:pt x="26100" y="86970"/>
                </a:lnTo>
                <a:lnTo>
                  <a:pt x="26120" y="86940"/>
                </a:lnTo>
                <a:lnTo>
                  <a:pt x="26190" y="86880"/>
                </a:lnTo>
                <a:lnTo>
                  <a:pt x="26230" y="86830"/>
                </a:lnTo>
                <a:lnTo>
                  <a:pt x="26240" y="86820"/>
                </a:lnTo>
                <a:lnTo>
                  <a:pt x="26250" y="86780"/>
                </a:lnTo>
                <a:lnTo>
                  <a:pt x="26260" y="86730"/>
                </a:lnTo>
                <a:lnTo>
                  <a:pt x="26270" y="86730"/>
                </a:lnTo>
                <a:lnTo>
                  <a:pt x="26250" y="86690"/>
                </a:lnTo>
                <a:lnTo>
                  <a:pt x="26240" y="86670"/>
                </a:lnTo>
                <a:lnTo>
                  <a:pt x="26220" y="86640"/>
                </a:lnTo>
                <a:lnTo>
                  <a:pt x="26230" y="86610"/>
                </a:lnTo>
                <a:lnTo>
                  <a:pt x="26250" y="86580"/>
                </a:lnTo>
                <a:lnTo>
                  <a:pt x="26280" y="86560"/>
                </a:lnTo>
                <a:lnTo>
                  <a:pt x="26360" y="86490"/>
                </a:lnTo>
                <a:lnTo>
                  <a:pt x="26390" y="86470"/>
                </a:lnTo>
                <a:lnTo>
                  <a:pt x="26440" y="86430"/>
                </a:lnTo>
                <a:lnTo>
                  <a:pt x="26490" y="86380"/>
                </a:lnTo>
                <a:lnTo>
                  <a:pt x="26510" y="86350"/>
                </a:lnTo>
                <a:lnTo>
                  <a:pt x="26510" y="86330"/>
                </a:lnTo>
                <a:lnTo>
                  <a:pt x="26510" y="86310"/>
                </a:lnTo>
                <a:lnTo>
                  <a:pt x="26480" y="86270"/>
                </a:lnTo>
                <a:lnTo>
                  <a:pt x="26460" y="86230"/>
                </a:lnTo>
                <a:lnTo>
                  <a:pt x="26440" y="86170"/>
                </a:lnTo>
                <a:lnTo>
                  <a:pt x="26410" y="86120"/>
                </a:lnTo>
                <a:lnTo>
                  <a:pt x="26400" y="86080"/>
                </a:lnTo>
                <a:lnTo>
                  <a:pt x="26390" y="86070"/>
                </a:lnTo>
                <a:lnTo>
                  <a:pt x="26400" y="85990"/>
                </a:lnTo>
                <a:lnTo>
                  <a:pt x="26390" y="85920"/>
                </a:lnTo>
                <a:lnTo>
                  <a:pt x="26400" y="85860"/>
                </a:lnTo>
                <a:lnTo>
                  <a:pt x="26390" y="85800"/>
                </a:lnTo>
                <a:lnTo>
                  <a:pt x="26380" y="85770"/>
                </a:lnTo>
                <a:lnTo>
                  <a:pt x="26380" y="85760"/>
                </a:lnTo>
                <a:lnTo>
                  <a:pt x="26360" y="85710"/>
                </a:lnTo>
                <a:lnTo>
                  <a:pt x="26350" y="85680"/>
                </a:lnTo>
                <a:lnTo>
                  <a:pt x="26330" y="85670"/>
                </a:lnTo>
                <a:lnTo>
                  <a:pt x="26310" y="85660"/>
                </a:lnTo>
                <a:lnTo>
                  <a:pt x="26260" y="85650"/>
                </a:lnTo>
                <a:lnTo>
                  <a:pt x="26250" y="85640"/>
                </a:lnTo>
                <a:lnTo>
                  <a:pt x="26230" y="85630"/>
                </a:lnTo>
                <a:lnTo>
                  <a:pt x="26190" y="85610"/>
                </a:lnTo>
                <a:lnTo>
                  <a:pt x="26170" y="85590"/>
                </a:lnTo>
                <a:lnTo>
                  <a:pt x="26150" y="85570"/>
                </a:lnTo>
                <a:lnTo>
                  <a:pt x="26120" y="85530"/>
                </a:lnTo>
                <a:lnTo>
                  <a:pt x="26100" y="85500"/>
                </a:lnTo>
                <a:lnTo>
                  <a:pt x="26080" y="85470"/>
                </a:lnTo>
                <a:lnTo>
                  <a:pt x="26060" y="85440"/>
                </a:lnTo>
                <a:lnTo>
                  <a:pt x="26030" y="85420"/>
                </a:lnTo>
                <a:lnTo>
                  <a:pt x="26010" y="85400"/>
                </a:lnTo>
                <a:lnTo>
                  <a:pt x="25980" y="85390"/>
                </a:lnTo>
                <a:lnTo>
                  <a:pt x="25950" y="85370"/>
                </a:lnTo>
                <a:lnTo>
                  <a:pt x="25900" y="85370"/>
                </a:lnTo>
                <a:lnTo>
                  <a:pt x="25880" y="85380"/>
                </a:lnTo>
                <a:lnTo>
                  <a:pt x="25850" y="85390"/>
                </a:lnTo>
                <a:lnTo>
                  <a:pt x="25830" y="85400"/>
                </a:lnTo>
                <a:lnTo>
                  <a:pt x="25820" y="85400"/>
                </a:lnTo>
                <a:lnTo>
                  <a:pt x="25800" y="85420"/>
                </a:lnTo>
                <a:lnTo>
                  <a:pt x="25760" y="85420"/>
                </a:lnTo>
                <a:lnTo>
                  <a:pt x="25740" y="85420"/>
                </a:lnTo>
                <a:lnTo>
                  <a:pt x="25690" y="85420"/>
                </a:lnTo>
                <a:lnTo>
                  <a:pt x="25620" y="85420"/>
                </a:lnTo>
                <a:lnTo>
                  <a:pt x="25550" y="85410"/>
                </a:lnTo>
                <a:lnTo>
                  <a:pt x="25510" y="85380"/>
                </a:lnTo>
                <a:lnTo>
                  <a:pt x="25500" y="85380"/>
                </a:lnTo>
                <a:lnTo>
                  <a:pt x="25470" y="85390"/>
                </a:lnTo>
                <a:lnTo>
                  <a:pt x="25430" y="85400"/>
                </a:lnTo>
                <a:lnTo>
                  <a:pt x="25390" y="85400"/>
                </a:lnTo>
                <a:lnTo>
                  <a:pt x="25330" y="85390"/>
                </a:lnTo>
                <a:lnTo>
                  <a:pt x="25290" y="85390"/>
                </a:lnTo>
                <a:lnTo>
                  <a:pt x="25280" y="85400"/>
                </a:lnTo>
                <a:lnTo>
                  <a:pt x="25270" y="85410"/>
                </a:lnTo>
                <a:lnTo>
                  <a:pt x="25270" y="85430"/>
                </a:lnTo>
                <a:lnTo>
                  <a:pt x="25280" y="85460"/>
                </a:lnTo>
                <a:lnTo>
                  <a:pt x="25270" y="85470"/>
                </a:lnTo>
                <a:lnTo>
                  <a:pt x="25250" y="85510"/>
                </a:lnTo>
                <a:lnTo>
                  <a:pt x="25230" y="85550"/>
                </a:lnTo>
                <a:lnTo>
                  <a:pt x="25220" y="85580"/>
                </a:lnTo>
                <a:lnTo>
                  <a:pt x="25190" y="85600"/>
                </a:lnTo>
                <a:lnTo>
                  <a:pt x="25180" y="85620"/>
                </a:lnTo>
                <a:lnTo>
                  <a:pt x="25190" y="85640"/>
                </a:lnTo>
                <a:lnTo>
                  <a:pt x="25190" y="85670"/>
                </a:lnTo>
                <a:lnTo>
                  <a:pt x="25170" y="85690"/>
                </a:lnTo>
                <a:lnTo>
                  <a:pt x="25180" y="85710"/>
                </a:lnTo>
                <a:lnTo>
                  <a:pt x="25180" y="85730"/>
                </a:lnTo>
                <a:lnTo>
                  <a:pt x="25160" y="85740"/>
                </a:lnTo>
                <a:lnTo>
                  <a:pt x="25140" y="85750"/>
                </a:lnTo>
                <a:lnTo>
                  <a:pt x="25120" y="85780"/>
                </a:lnTo>
                <a:lnTo>
                  <a:pt x="25100" y="85800"/>
                </a:lnTo>
                <a:lnTo>
                  <a:pt x="25090" y="85800"/>
                </a:lnTo>
                <a:lnTo>
                  <a:pt x="25060" y="85810"/>
                </a:lnTo>
                <a:lnTo>
                  <a:pt x="24980" y="85830"/>
                </a:lnTo>
                <a:lnTo>
                  <a:pt x="24920" y="85850"/>
                </a:lnTo>
                <a:lnTo>
                  <a:pt x="24900" y="85860"/>
                </a:lnTo>
                <a:lnTo>
                  <a:pt x="24890" y="85890"/>
                </a:lnTo>
                <a:lnTo>
                  <a:pt x="24860" y="85900"/>
                </a:lnTo>
                <a:lnTo>
                  <a:pt x="24830" y="85930"/>
                </a:lnTo>
                <a:lnTo>
                  <a:pt x="24810" y="85960"/>
                </a:lnTo>
                <a:lnTo>
                  <a:pt x="24780" y="85960"/>
                </a:lnTo>
                <a:lnTo>
                  <a:pt x="24770" y="85960"/>
                </a:lnTo>
                <a:lnTo>
                  <a:pt x="24750" y="85980"/>
                </a:lnTo>
                <a:lnTo>
                  <a:pt x="24730" y="86000"/>
                </a:lnTo>
                <a:lnTo>
                  <a:pt x="24690" y="85990"/>
                </a:lnTo>
                <a:lnTo>
                  <a:pt x="24670" y="85960"/>
                </a:lnTo>
                <a:lnTo>
                  <a:pt x="24660" y="85950"/>
                </a:lnTo>
                <a:lnTo>
                  <a:pt x="24650" y="85950"/>
                </a:lnTo>
                <a:lnTo>
                  <a:pt x="24640" y="85950"/>
                </a:lnTo>
                <a:lnTo>
                  <a:pt x="24640" y="85960"/>
                </a:lnTo>
                <a:lnTo>
                  <a:pt x="24630" y="85980"/>
                </a:lnTo>
                <a:lnTo>
                  <a:pt x="24610" y="86000"/>
                </a:lnTo>
                <a:lnTo>
                  <a:pt x="24600" y="86010"/>
                </a:lnTo>
                <a:lnTo>
                  <a:pt x="24600" y="86020"/>
                </a:lnTo>
                <a:lnTo>
                  <a:pt x="24590" y="86030"/>
                </a:lnTo>
                <a:lnTo>
                  <a:pt x="24580" y="86020"/>
                </a:lnTo>
                <a:lnTo>
                  <a:pt x="24580" y="86010"/>
                </a:lnTo>
                <a:lnTo>
                  <a:pt x="24560" y="86000"/>
                </a:lnTo>
                <a:lnTo>
                  <a:pt x="24550" y="85980"/>
                </a:lnTo>
                <a:lnTo>
                  <a:pt x="24530" y="85980"/>
                </a:lnTo>
                <a:lnTo>
                  <a:pt x="24520" y="85980"/>
                </a:lnTo>
                <a:lnTo>
                  <a:pt x="24500" y="85990"/>
                </a:lnTo>
                <a:lnTo>
                  <a:pt x="24470" y="86000"/>
                </a:lnTo>
                <a:lnTo>
                  <a:pt x="24430" y="86020"/>
                </a:lnTo>
                <a:lnTo>
                  <a:pt x="24400" y="86040"/>
                </a:lnTo>
                <a:lnTo>
                  <a:pt x="24360" y="86060"/>
                </a:lnTo>
                <a:lnTo>
                  <a:pt x="24290" y="86070"/>
                </a:lnTo>
                <a:lnTo>
                  <a:pt x="24250" y="86060"/>
                </a:lnTo>
                <a:lnTo>
                  <a:pt x="24240" y="86050"/>
                </a:lnTo>
                <a:lnTo>
                  <a:pt x="24230" y="86040"/>
                </a:lnTo>
                <a:lnTo>
                  <a:pt x="24210" y="86000"/>
                </a:lnTo>
                <a:lnTo>
                  <a:pt x="24200" y="85960"/>
                </a:lnTo>
                <a:lnTo>
                  <a:pt x="24190" y="85930"/>
                </a:lnTo>
                <a:lnTo>
                  <a:pt x="24200" y="85900"/>
                </a:lnTo>
                <a:lnTo>
                  <a:pt x="24210" y="85860"/>
                </a:lnTo>
                <a:lnTo>
                  <a:pt x="24200" y="85820"/>
                </a:lnTo>
                <a:lnTo>
                  <a:pt x="24190" y="85790"/>
                </a:lnTo>
                <a:lnTo>
                  <a:pt x="24180" y="85770"/>
                </a:lnTo>
                <a:lnTo>
                  <a:pt x="24200" y="85750"/>
                </a:lnTo>
                <a:lnTo>
                  <a:pt x="24220" y="85710"/>
                </a:lnTo>
                <a:lnTo>
                  <a:pt x="24250" y="85670"/>
                </a:lnTo>
                <a:lnTo>
                  <a:pt x="24290" y="85640"/>
                </a:lnTo>
                <a:lnTo>
                  <a:pt x="24410" y="85560"/>
                </a:lnTo>
                <a:lnTo>
                  <a:pt x="24440" y="85530"/>
                </a:lnTo>
                <a:lnTo>
                  <a:pt x="24440" y="85500"/>
                </a:lnTo>
                <a:lnTo>
                  <a:pt x="24440" y="85470"/>
                </a:lnTo>
                <a:lnTo>
                  <a:pt x="24440" y="85430"/>
                </a:lnTo>
                <a:lnTo>
                  <a:pt x="24450" y="85390"/>
                </a:lnTo>
                <a:lnTo>
                  <a:pt x="24470" y="85340"/>
                </a:lnTo>
                <a:lnTo>
                  <a:pt x="24500" y="85310"/>
                </a:lnTo>
                <a:lnTo>
                  <a:pt x="24560" y="85270"/>
                </a:lnTo>
                <a:lnTo>
                  <a:pt x="24610" y="85230"/>
                </a:lnTo>
                <a:lnTo>
                  <a:pt x="24610" y="85210"/>
                </a:lnTo>
                <a:lnTo>
                  <a:pt x="24600" y="85200"/>
                </a:lnTo>
                <a:lnTo>
                  <a:pt x="24590" y="85180"/>
                </a:lnTo>
                <a:lnTo>
                  <a:pt x="24580" y="85150"/>
                </a:lnTo>
                <a:lnTo>
                  <a:pt x="24570" y="85100"/>
                </a:lnTo>
                <a:lnTo>
                  <a:pt x="24580" y="85050"/>
                </a:lnTo>
                <a:lnTo>
                  <a:pt x="24600" y="85020"/>
                </a:lnTo>
                <a:lnTo>
                  <a:pt x="24620" y="85000"/>
                </a:lnTo>
                <a:lnTo>
                  <a:pt x="24640" y="84990"/>
                </a:lnTo>
                <a:lnTo>
                  <a:pt x="24670" y="84980"/>
                </a:lnTo>
                <a:lnTo>
                  <a:pt x="24720" y="84990"/>
                </a:lnTo>
                <a:lnTo>
                  <a:pt x="24760" y="85010"/>
                </a:lnTo>
                <a:lnTo>
                  <a:pt x="24780" y="85010"/>
                </a:lnTo>
                <a:lnTo>
                  <a:pt x="24800" y="85000"/>
                </a:lnTo>
                <a:lnTo>
                  <a:pt x="24830" y="85000"/>
                </a:lnTo>
                <a:lnTo>
                  <a:pt x="24830" y="84980"/>
                </a:lnTo>
                <a:lnTo>
                  <a:pt x="24840" y="84950"/>
                </a:lnTo>
                <a:lnTo>
                  <a:pt x="24850" y="84930"/>
                </a:lnTo>
                <a:lnTo>
                  <a:pt x="24860" y="84910"/>
                </a:lnTo>
                <a:lnTo>
                  <a:pt x="24870" y="84880"/>
                </a:lnTo>
                <a:lnTo>
                  <a:pt x="24880" y="84860"/>
                </a:lnTo>
                <a:lnTo>
                  <a:pt x="24880" y="84850"/>
                </a:lnTo>
                <a:lnTo>
                  <a:pt x="24870" y="84830"/>
                </a:lnTo>
                <a:lnTo>
                  <a:pt x="24860" y="84800"/>
                </a:lnTo>
                <a:lnTo>
                  <a:pt x="24850" y="84760"/>
                </a:lnTo>
                <a:lnTo>
                  <a:pt x="24840" y="84710"/>
                </a:lnTo>
                <a:lnTo>
                  <a:pt x="24850" y="84670"/>
                </a:lnTo>
                <a:lnTo>
                  <a:pt x="24860" y="84620"/>
                </a:lnTo>
                <a:lnTo>
                  <a:pt x="24880" y="84580"/>
                </a:lnTo>
                <a:lnTo>
                  <a:pt x="24880" y="84570"/>
                </a:lnTo>
                <a:lnTo>
                  <a:pt x="24910" y="84550"/>
                </a:lnTo>
                <a:lnTo>
                  <a:pt x="24950" y="84540"/>
                </a:lnTo>
                <a:lnTo>
                  <a:pt x="24990" y="84540"/>
                </a:lnTo>
                <a:lnTo>
                  <a:pt x="25020" y="84550"/>
                </a:lnTo>
                <a:lnTo>
                  <a:pt x="25050" y="84550"/>
                </a:lnTo>
                <a:lnTo>
                  <a:pt x="25060" y="84550"/>
                </a:lnTo>
                <a:lnTo>
                  <a:pt x="25090" y="84550"/>
                </a:lnTo>
                <a:lnTo>
                  <a:pt x="25100" y="84540"/>
                </a:lnTo>
                <a:lnTo>
                  <a:pt x="25110" y="84530"/>
                </a:lnTo>
                <a:lnTo>
                  <a:pt x="25120" y="84520"/>
                </a:lnTo>
                <a:lnTo>
                  <a:pt x="25140" y="84500"/>
                </a:lnTo>
                <a:lnTo>
                  <a:pt x="25160" y="84500"/>
                </a:lnTo>
                <a:lnTo>
                  <a:pt x="25190" y="84500"/>
                </a:lnTo>
                <a:lnTo>
                  <a:pt x="25240" y="84510"/>
                </a:lnTo>
                <a:lnTo>
                  <a:pt x="25250" y="84510"/>
                </a:lnTo>
                <a:lnTo>
                  <a:pt x="25260" y="84510"/>
                </a:lnTo>
                <a:lnTo>
                  <a:pt x="25290" y="84500"/>
                </a:lnTo>
                <a:lnTo>
                  <a:pt x="25320" y="84480"/>
                </a:lnTo>
                <a:lnTo>
                  <a:pt x="25330" y="84460"/>
                </a:lnTo>
                <a:lnTo>
                  <a:pt x="25320" y="84440"/>
                </a:lnTo>
                <a:lnTo>
                  <a:pt x="25310" y="84420"/>
                </a:lnTo>
                <a:lnTo>
                  <a:pt x="25290" y="84390"/>
                </a:lnTo>
                <a:lnTo>
                  <a:pt x="25280" y="84350"/>
                </a:lnTo>
                <a:lnTo>
                  <a:pt x="25280" y="84330"/>
                </a:lnTo>
                <a:lnTo>
                  <a:pt x="25260" y="84290"/>
                </a:lnTo>
                <a:lnTo>
                  <a:pt x="25250" y="84270"/>
                </a:lnTo>
                <a:lnTo>
                  <a:pt x="25250" y="84240"/>
                </a:lnTo>
                <a:lnTo>
                  <a:pt x="25260" y="84220"/>
                </a:lnTo>
                <a:lnTo>
                  <a:pt x="25280" y="84170"/>
                </a:lnTo>
                <a:lnTo>
                  <a:pt x="25290" y="84150"/>
                </a:lnTo>
                <a:lnTo>
                  <a:pt x="25300" y="84150"/>
                </a:lnTo>
                <a:lnTo>
                  <a:pt x="25300" y="84140"/>
                </a:lnTo>
                <a:lnTo>
                  <a:pt x="25320" y="84120"/>
                </a:lnTo>
                <a:lnTo>
                  <a:pt x="25350" y="84110"/>
                </a:lnTo>
                <a:lnTo>
                  <a:pt x="25390" y="84100"/>
                </a:lnTo>
                <a:lnTo>
                  <a:pt x="25440" y="84100"/>
                </a:lnTo>
                <a:lnTo>
                  <a:pt x="25480" y="84110"/>
                </a:lnTo>
                <a:lnTo>
                  <a:pt x="25510" y="84120"/>
                </a:lnTo>
                <a:lnTo>
                  <a:pt x="25540" y="84140"/>
                </a:lnTo>
                <a:lnTo>
                  <a:pt x="25580" y="84170"/>
                </a:lnTo>
                <a:lnTo>
                  <a:pt x="25620" y="84180"/>
                </a:lnTo>
                <a:lnTo>
                  <a:pt x="25680" y="84200"/>
                </a:lnTo>
                <a:lnTo>
                  <a:pt x="25750" y="84210"/>
                </a:lnTo>
                <a:lnTo>
                  <a:pt x="25780" y="84210"/>
                </a:lnTo>
                <a:lnTo>
                  <a:pt x="25820" y="84200"/>
                </a:lnTo>
                <a:lnTo>
                  <a:pt x="25850" y="84200"/>
                </a:lnTo>
                <a:lnTo>
                  <a:pt x="25870" y="84190"/>
                </a:lnTo>
                <a:lnTo>
                  <a:pt x="25900" y="84170"/>
                </a:lnTo>
                <a:lnTo>
                  <a:pt x="25910" y="84150"/>
                </a:lnTo>
                <a:lnTo>
                  <a:pt x="25920" y="84130"/>
                </a:lnTo>
                <a:lnTo>
                  <a:pt x="25940" y="84100"/>
                </a:lnTo>
                <a:lnTo>
                  <a:pt x="25960" y="84040"/>
                </a:lnTo>
                <a:lnTo>
                  <a:pt x="25970" y="83990"/>
                </a:lnTo>
                <a:lnTo>
                  <a:pt x="25970" y="83960"/>
                </a:lnTo>
                <a:lnTo>
                  <a:pt x="25970" y="83940"/>
                </a:lnTo>
                <a:lnTo>
                  <a:pt x="25950" y="83940"/>
                </a:lnTo>
                <a:lnTo>
                  <a:pt x="25950" y="83950"/>
                </a:lnTo>
                <a:lnTo>
                  <a:pt x="25910" y="83950"/>
                </a:lnTo>
                <a:lnTo>
                  <a:pt x="25900" y="83950"/>
                </a:lnTo>
                <a:lnTo>
                  <a:pt x="25880" y="83950"/>
                </a:lnTo>
                <a:lnTo>
                  <a:pt x="25820" y="83950"/>
                </a:lnTo>
                <a:lnTo>
                  <a:pt x="25810" y="83950"/>
                </a:lnTo>
                <a:lnTo>
                  <a:pt x="25750" y="83930"/>
                </a:lnTo>
                <a:lnTo>
                  <a:pt x="25730" y="83930"/>
                </a:lnTo>
                <a:lnTo>
                  <a:pt x="25710" y="83910"/>
                </a:lnTo>
                <a:lnTo>
                  <a:pt x="25690" y="83900"/>
                </a:lnTo>
                <a:lnTo>
                  <a:pt x="25680" y="83850"/>
                </a:lnTo>
                <a:lnTo>
                  <a:pt x="25680" y="83810"/>
                </a:lnTo>
                <a:lnTo>
                  <a:pt x="25710" y="83760"/>
                </a:lnTo>
                <a:lnTo>
                  <a:pt x="25750" y="83720"/>
                </a:lnTo>
                <a:lnTo>
                  <a:pt x="25760" y="83710"/>
                </a:lnTo>
                <a:lnTo>
                  <a:pt x="25780" y="83700"/>
                </a:lnTo>
                <a:lnTo>
                  <a:pt x="25790" y="83700"/>
                </a:lnTo>
                <a:lnTo>
                  <a:pt x="25830" y="83680"/>
                </a:lnTo>
                <a:lnTo>
                  <a:pt x="25840" y="83680"/>
                </a:lnTo>
                <a:lnTo>
                  <a:pt x="25850" y="83680"/>
                </a:lnTo>
                <a:lnTo>
                  <a:pt x="25880" y="83680"/>
                </a:lnTo>
                <a:lnTo>
                  <a:pt x="25930" y="83680"/>
                </a:lnTo>
                <a:lnTo>
                  <a:pt x="25970" y="83680"/>
                </a:lnTo>
                <a:lnTo>
                  <a:pt x="25990" y="83660"/>
                </a:lnTo>
                <a:lnTo>
                  <a:pt x="25980" y="83650"/>
                </a:lnTo>
                <a:lnTo>
                  <a:pt x="25950" y="83640"/>
                </a:lnTo>
                <a:lnTo>
                  <a:pt x="25920" y="83620"/>
                </a:lnTo>
                <a:lnTo>
                  <a:pt x="25900" y="83590"/>
                </a:lnTo>
                <a:lnTo>
                  <a:pt x="25870" y="83590"/>
                </a:lnTo>
                <a:lnTo>
                  <a:pt x="25830" y="83590"/>
                </a:lnTo>
                <a:lnTo>
                  <a:pt x="25760" y="83580"/>
                </a:lnTo>
                <a:lnTo>
                  <a:pt x="25710" y="83560"/>
                </a:lnTo>
                <a:lnTo>
                  <a:pt x="25670" y="83520"/>
                </a:lnTo>
                <a:lnTo>
                  <a:pt x="25630" y="83520"/>
                </a:lnTo>
                <a:lnTo>
                  <a:pt x="25610" y="83520"/>
                </a:lnTo>
                <a:lnTo>
                  <a:pt x="25580" y="83530"/>
                </a:lnTo>
                <a:lnTo>
                  <a:pt x="25540" y="83530"/>
                </a:lnTo>
                <a:lnTo>
                  <a:pt x="25510" y="83520"/>
                </a:lnTo>
                <a:lnTo>
                  <a:pt x="25490" y="83480"/>
                </a:lnTo>
                <a:lnTo>
                  <a:pt x="25480" y="83470"/>
                </a:lnTo>
                <a:lnTo>
                  <a:pt x="25400" y="83450"/>
                </a:lnTo>
                <a:lnTo>
                  <a:pt x="25390" y="83450"/>
                </a:lnTo>
                <a:lnTo>
                  <a:pt x="25350" y="83430"/>
                </a:lnTo>
                <a:lnTo>
                  <a:pt x="25330" y="83430"/>
                </a:lnTo>
                <a:lnTo>
                  <a:pt x="25310" y="83430"/>
                </a:lnTo>
                <a:lnTo>
                  <a:pt x="25300" y="83450"/>
                </a:lnTo>
                <a:lnTo>
                  <a:pt x="25270" y="83460"/>
                </a:lnTo>
                <a:lnTo>
                  <a:pt x="25200" y="83440"/>
                </a:lnTo>
                <a:lnTo>
                  <a:pt x="25160" y="83430"/>
                </a:lnTo>
                <a:lnTo>
                  <a:pt x="25150" y="83390"/>
                </a:lnTo>
                <a:lnTo>
                  <a:pt x="25140" y="83370"/>
                </a:lnTo>
                <a:lnTo>
                  <a:pt x="25140" y="83340"/>
                </a:lnTo>
                <a:lnTo>
                  <a:pt x="25130" y="83310"/>
                </a:lnTo>
                <a:lnTo>
                  <a:pt x="25100" y="83280"/>
                </a:lnTo>
                <a:lnTo>
                  <a:pt x="25080" y="83260"/>
                </a:lnTo>
                <a:lnTo>
                  <a:pt x="25090" y="83240"/>
                </a:lnTo>
                <a:lnTo>
                  <a:pt x="25100" y="83220"/>
                </a:lnTo>
                <a:lnTo>
                  <a:pt x="25100" y="83210"/>
                </a:lnTo>
                <a:lnTo>
                  <a:pt x="25090" y="83190"/>
                </a:lnTo>
                <a:lnTo>
                  <a:pt x="25070" y="83180"/>
                </a:lnTo>
                <a:lnTo>
                  <a:pt x="25060" y="83160"/>
                </a:lnTo>
                <a:lnTo>
                  <a:pt x="25070" y="83140"/>
                </a:lnTo>
                <a:lnTo>
                  <a:pt x="25070" y="83110"/>
                </a:lnTo>
                <a:lnTo>
                  <a:pt x="25040" y="83050"/>
                </a:lnTo>
                <a:lnTo>
                  <a:pt x="25010" y="83030"/>
                </a:lnTo>
                <a:lnTo>
                  <a:pt x="25010" y="83010"/>
                </a:lnTo>
                <a:lnTo>
                  <a:pt x="25000" y="83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égou"/>
          <p:cNvSpPr/>
          <p:nvPr/>
        </p:nvSpPr>
        <p:spPr>
          <a:xfrm>
            <a:off x="3494288" y="1325880"/>
            <a:ext cx="5203119" cy="4937760"/>
          </a:xfrm>
          <a:custGeom>
            <a:avLst/>
            <a:gdLst/>
            <a:ahLst/>
            <a:cxnLst/>
            <a:rect l="0" t="0" r="100000" b="94900"/>
            <a:pathLst>
              <a:path w="100000" h="94900">
                <a:moveTo>
                  <a:pt x="47340" y="76070"/>
                </a:moveTo>
                <a:lnTo>
                  <a:pt x="47340" y="76060"/>
                </a:lnTo>
                <a:lnTo>
                  <a:pt x="47000" y="76000"/>
                </a:lnTo>
                <a:lnTo>
                  <a:pt x="46820" y="75960"/>
                </a:lnTo>
                <a:lnTo>
                  <a:pt x="46710" y="76000"/>
                </a:lnTo>
                <a:lnTo>
                  <a:pt x="46630" y="76060"/>
                </a:lnTo>
                <a:lnTo>
                  <a:pt x="46560" y="76040"/>
                </a:lnTo>
                <a:lnTo>
                  <a:pt x="46500" y="76010"/>
                </a:lnTo>
                <a:lnTo>
                  <a:pt x="46460" y="75980"/>
                </a:lnTo>
                <a:lnTo>
                  <a:pt x="46350" y="75920"/>
                </a:lnTo>
                <a:lnTo>
                  <a:pt x="46280" y="75770"/>
                </a:lnTo>
                <a:lnTo>
                  <a:pt x="46190" y="75630"/>
                </a:lnTo>
                <a:lnTo>
                  <a:pt x="46140" y="75650"/>
                </a:lnTo>
                <a:lnTo>
                  <a:pt x="46110" y="75650"/>
                </a:lnTo>
                <a:lnTo>
                  <a:pt x="46070" y="75640"/>
                </a:lnTo>
                <a:lnTo>
                  <a:pt x="46040" y="75610"/>
                </a:lnTo>
                <a:lnTo>
                  <a:pt x="45980" y="75560"/>
                </a:lnTo>
                <a:lnTo>
                  <a:pt x="45930" y="75630"/>
                </a:lnTo>
                <a:lnTo>
                  <a:pt x="45910" y="75680"/>
                </a:lnTo>
                <a:lnTo>
                  <a:pt x="45810" y="75750"/>
                </a:lnTo>
                <a:lnTo>
                  <a:pt x="45660" y="75820"/>
                </a:lnTo>
                <a:lnTo>
                  <a:pt x="45690" y="76030"/>
                </a:lnTo>
                <a:lnTo>
                  <a:pt x="45680" y="76330"/>
                </a:lnTo>
                <a:lnTo>
                  <a:pt x="45310" y="76500"/>
                </a:lnTo>
                <a:lnTo>
                  <a:pt x="44790" y="76790"/>
                </a:lnTo>
                <a:lnTo>
                  <a:pt x="44730" y="76550"/>
                </a:lnTo>
                <a:lnTo>
                  <a:pt x="44320" y="76560"/>
                </a:lnTo>
                <a:lnTo>
                  <a:pt x="44250" y="76560"/>
                </a:lnTo>
                <a:lnTo>
                  <a:pt x="44200" y="76590"/>
                </a:lnTo>
                <a:lnTo>
                  <a:pt x="44200" y="76650"/>
                </a:lnTo>
                <a:lnTo>
                  <a:pt x="44240" y="76840"/>
                </a:lnTo>
                <a:lnTo>
                  <a:pt x="44180" y="76970"/>
                </a:lnTo>
                <a:lnTo>
                  <a:pt x="44080" y="77020"/>
                </a:lnTo>
                <a:lnTo>
                  <a:pt x="44000" y="77040"/>
                </a:lnTo>
                <a:lnTo>
                  <a:pt x="43940" y="76990"/>
                </a:lnTo>
                <a:lnTo>
                  <a:pt x="43910" y="76890"/>
                </a:lnTo>
                <a:lnTo>
                  <a:pt x="43910" y="76730"/>
                </a:lnTo>
                <a:lnTo>
                  <a:pt x="43870" y="76590"/>
                </a:lnTo>
                <a:lnTo>
                  <a:pt x="43840" y="76420"/>
                </a:lnTo>
                <a:lnTo>
                  <a:pt x="43870" y="76380"/>
                </a:lnTo>
                <a:lnTo>
                  <a:pt x="43870" y="76320"/>
                </a:lnTo>
                <a:lnTo>
                  <a:pt x="43850" y="76260"/>
                </a:lnTo>
                <a:lnTo>
                  <a:pt x="43850" y="76250"/>
                </a:lnTo>
                <a:lnTo>
                  <a:pt x="43850" y="76190"/>
                </a:lnTo>
                <a:lnTo>
                  <a:pt x="43830" y="76090"/>
                </a:lnTo>
                <a:lnTo>
                  <a:pt x="43780" y="76050"/>
                </a:lnTo>
                <a:lnTo>
                  <a:pt x="43740" y="75970"/>
                </a:lnTo>
                <a:lnTo>
                  <a:pt x="43680" y="75890"/>
                </a:lnTo>
                <a:lnTo>
                  <a:pt x="43640" y="75860"/>
                </a:lnTo>
                <a:lnTo>
                  <a:pt x="43570" y="75850"/>
                </a:lnTo>
                <a:lnTo>
                  <a:pt x="43550" y="75830"/>
                </a:lnTo>
                <a:lnTo>
                  <a:pt x="43530" y="75750"/>
                </a:lnTo>
                <a:lnTo>
                  <a:pt x="43430" y="75710"/>
                </a:lnTo>
                <a:lnTo>
                  <a:pt x="43390" y="75680"/>
                </a:lnTo>
                <a:lnTo>
                  <a:pt x="43350" y="75660"/>
                </a:lnTo>
                <a:lnTo>
                  <a:pt x="43320" y="75640"/>
                </a:lnTo>
                <a:lnTo>
                  <a:pt x="43270" y="75640"/>
                </a:lnTo>
                <a:lnTo>
                  <a:pt x="43240" y="75600"/>
                </a:lnTo>
                <a:lnTo>
                  <a:pt x="43240" y="75550"/>
                </a:lnTo>
                <a:lnTo>
                  <a:pt x="43210" y="75540"/>
                </a:lnTo>
                <a:lnTo>
                  <a:pt x="43200" y="75530"/>
                </a:lnTo>
                <a:lnTo>
                  <a:pt x="43200" y="75520"/>
                </a:lnTo>
                <a:lnTo>
                  <a:pt x="43190" y="75500"/>
                </a:lnTo>
                <a:lnTo>
                  <a:pt x="43150" y="75450"/>
                </a:lnTo>
                <a:lnTo>
                  <a:pt x="43140" y="75430"/>
                </a:lnTo>
                <a:lnTo>
                  <a:pt x="43130" y="75410"/>
                </a:lnTo>
                <a:lnTo>
                  <a:pt x="43100" y="75370"/>
                </a:lnTo>
                <a:lnTo>
                  <a:pt x="43090" y="75350"/>
                </a:lnTo>
                <a:lnTo>
                  <a:pt x="43080" y="75320"/>
                </a:lnTo>
                <a:lnTo>
                  <a:pt x="42960" y="75260"/>
                </a:lnTo>
                <a:lnTo>
                  <a:pt x="42950" y="75240"/>
                </a:lnTo>
                <a:lnTo>
                  <a:pt x="42910" y="75160"/>
                </a:lnTo>
                <a:lnTo>
                  <a:pt x="42910" y="75140"/>
                </a:lnTo>
                <a:lnTo>
                  <a:pt x="42880" y="75100"/>
                </a:lnTo>
                <a:lnTo>
                  <a:pt x="42850" y="75080"/>
                </a:lnTo>
                <a:lnTo>
                  <a:pt x="42820" y="75060"/>
                </a:lnTo>
                <a:lnTo>
                  <a:pt x="42820" y="75050"/>
                </a:lnTo>
                <a:lnTo>
                  <a:pt x="42810" y="75040"/>
                </a:lnTo>
                <a:lnTo>
                  <a:pt x="42800" y="75040"/>
                </a:lnTo>
                <a:lnTo>
                  <a:pt x="42790" y="75030"/>
                </a:lnTo>
                <a:lnTo>
                  <a:pt x="42790" y="75020"/>
                </a:lnTo>
                <a:lnTo>
                  <a:pt x="42780" y="75020"/>
                </a:lnTo>
                <a:lnTo>
                  <a:pt x="42550" y="74960"/>
                </a:lnTo>
                <a:lnTo>
                  <a:pt x="42430" y="75050"/>
                </a:lnTo>
                <a:lnTo>
                  <a:pt x="42520" y="75520"/>
                </a:lnTo>
                <a:lnTo>
                  <a:pt x="42530" y="75990"/>
                </a:lnTo>
                <a:lnTo>
                  <a:pt x="42480" y="76180"/>
                </a:lnTo>
                <a:lnTo>
                  <a:pt x="42380" y="76570"/>
                </a:lnTo>
                <a:lnTo>
                  <a:pt x="42350" y="76570"/>
                </a:lnTo>
                <a:lnTo>
                  <a:pt x="42350" y="76500"/>
                </a:lnTo>
                <a:lnTo>
                  <a:pt x="42140" y="76480"/>
                </a:lnTo>
                <a:lnTo>
                  <a:pt x="42050" y="76340"/>
                </a:lnTo>
                <a:lnTo>
                  <a:pt x="41910" y="76320"/>
                </a:lnTo>
                <a:lnTo>
                  <a:pt x="41750" y="76320"/>
                </a:lnTo>
                <a:lnTo>
                  <a:pt x="41670" y="76180"/>
                </a:lnTo>
                <a:lnTo>
                  <a:pt x="41620" y="75960"/>
                </a:lnTo>
                <a:lnTo>
                  <a:pt x="41520" y="75850"/>
                </a:lnTo>
                <a:lnTo>
                  <a:pt x="41350" y="75740"/>
                </a:lnTo>
                <a:lnTo>
                  <a:pt x="41240" y="75550"/>
                </a:lnTo>
                <a:lnTo>
                  <a:pt x="41100" y="75520"/>
                </a:lnTo>
                <a:lnTo>
                  <a:pt x="40670" y="75650"/>
                </a:lnTo>
                <a:lnTo>
                  <a:pt x="40420" y="75720"/>
                </a:lnTo>
                <a:lnTo>
                  <a:pt x="40370" y="75730"/>
                </a:lnTo>
                <a:lnTo>
                  <a:pt x="40170" y="75900"/>
                </a:lnTo>
                <a:lnTo>
                  <a:pt x="39890" y="76020"/>
                </a:lnTo>
                <a:lnTo>
                  <a:pt x="39550" y="75990"/>
                </a:lnTo>
                <a:lnTo>
                  <a:pt x="39360" y="75910"/>
                </a:lnTo>
                <a:lnTo>
                  <a:pt x="39310" y="75800"/>
                </a:lnTo>
                <a:lnTo>
                  <a:pt x="39120" y="75770"/>
                </a:lnTo>
                <a:lnTo>
                  <a:pt x="38870" y="75820"/>
                </a:lnTo>
                <a:lnTo>
                  <a:pt x="38660" y="76230"/>
                </a:lnTo>
                <a:lnTo>
                  <a:pt x="38610" y="76340"/>
                </a:lnTo>
                <a:lnTo>
                  <a:pt x="37790" y="76720"/>
                </a:lnTo>
                <a:lnTo>
                  <a:pt x="37530" y="77020"/>
                </a:lnTo>
                <a:lnTo>
                  <a:pt x="37480" y="76980"/>
                </a:lnTo>
                <a:lnTo>
                  <a:pt x="37420" y="76960"/>
                </a:lnTo>
                <a:lnTo>
                  <a:pt x="37410" y="76900"/>
                </a:lnTo>
                <a:lnTo>
                  <a:pt x="37380" y="76880"/>
                </a:lnTo>
                <a:lnTo>
                  <a:pt x="37320" y="76850"/>
                </a:lnTo>
                <a:lnTo>
                  <a:pt x="37250" y="76840"/>
                </a:lnTo>
                <a:lnTo>
                  <a:pt x="37220" y="76880"/>
                </a:lnTo>
                <a:lnTo>
                  <a:pt x="37140" y="76880"/>
                </a:lnTo>
                <a:lnTo>
                  <a:pt x="37100" y="76910"/>
                </a:lnTo>
                <a:lnTo>
                  <a:pt x="37040" y="76950"/>
                </a:lnTo>
                <a:lnTo>
                  <a:pt x="37000" y="76870"/>
                </a:lnTo>
                <a:lnTo>
                  <a:pt x="36950" y="76820"/>
                </a:lnTo>
                <a:lnTo>
                  <a:pt x="36920" y="76810"/>
                </a:lnTo>
                <a:lnTo>
                  <a:pt x="36860" y="76810"/>
                </a:lnTo>
                <a:lnTo>
                  <a:pt x="36840" y="76800"/>
                </a:lnTo>
                <a:lnTo>
                  <a:pt x="36830" y="76790"/>
                </a:lnTo>
                <a:lnTo>
                  <a:pt x="36840" y="76760"/>
                </a:lnTo>
                <a:lnTo>
                  <a:pt x="36850" y="76740"/>
                </a:lnTo>
                <a:lnTo>
                  <a:pt x="36850" y="76710"/>
                </a:lnTo>
                <a:lnTo>
                  <a:pt x="36840" y="76700"/>
                </a:lnTo>
                <a:lnTo>
                  <a:pt x="36820" y="76720"/>
                </a:lnTo>
                <a:lnTo>
                  <a:pt x="36790" y="76720"/>
                </a:lnTo>
                <a:lnTo>
                  <a:pt x="36780" y="76690"/>
                </a:lnTo>
                <a:lnTo>
                  <a:pt x="36780" y="76660"/>
                </a:lnTo>
                <a:lnTo>
                  <a:pt x="36780" y="76560"/>
                </a:lnTo>
                <a:lnTo>
                  <a:pt x="36740" y="76500"/>
                </a:lnTo>
                <a:lnTo>
                  <a:pt x="36660" y="76380"/>
                </a:lnTo>
                <a:lnTo>
                  <a:pt x="36640" y="76340"/>
                </a:lnTo>
                <a:lnTo>
                  <a:pt x="36680" y="76250"/>
                </a:lnTo>
                <a:lnTo>
                  <a:pt x="36660" y="76200"/>
                </a:lnTo>
                <a:lnTo>
                  <a:pt x="36680" y="76170"/>
                </a:lnTo>
                <a:lnTo>
                  <a:pt x="36700" y="76150"/>
                </a:lnTo>
                <a:lnTo>
                  <a:pt x="36680" y="76130"/>
                </a:lnTo>
                <a:lnTo>
                  <a:pt x="36670" y="76130"/>
                </a:lnTo>
                <a:lnTo>
                  <a:pt x="36660" y="76140"/>
                </a:lnTo>
                <a:lnTo>
                  <a:pt x="36650" y="76100"/>
                </a:lnTo>
                <a:lnTo>
                  <a:pt x="36640" y="76080"/>
                </a:lnTo>
                <a:lnTo>
                  <a:pt x="36630" y="76070"/>
                </a:lnTo>
                <a:lnTo>
                  <a:pt x="36630" y="76060"/>
                </a:lnTo>
                <a:lnTo>
                  <a:pt x="36600" y="76080"/>
                </a:lnTo>
                <a:lnTo>
                  <a:pt x="36550" y="76080"/>
                </a:lnTo>
                <a:lnTo>
                  <a:pt x="36500" y="76070"/>
                </a:lnTo>
                <a:lnTo>
                  <a:pt x="36450" y="76020"/>
                </a:lnTo>
                <a:lnTo>
                  <a:pt x="36430" y="76010"/>
                </a:lnTo>
                <a:lnTo>
                  <a:pt x="36380" y="76020"/>
                </a:lnTo>
                <a:lnTo>
                  <a:pt x="36320" y="76040"/>
                </a:lnTo>
                <a:lnTo>
                  <a:pt x="36270" y="76070"/>
                </a:lnTo>
                <a:lnTo>
                  <a:pt x="36250" y="76110"/>
                </a:lnTo>
                <a:lnTo>
                  <a:pt x="36250" y="76120"/>
                </a:lnTo>
                <a:lnTo>
                  <a:pt x="36230" y="76150"/>
                </a:lnTo>
                <a:lnTo>
                  <a:pt x="36200" y="76210"/>
                </a:lnTo>
                <a:lnTo>
                  <a:pt x="36190" y="76210"/>
                </a:lnTo>
                <a:lnTo>
                  <a:pt x="35830" y="75590"/>
                </a:lnTo>
                <a:lnTo>
                  <a:pt x="35510" y="75570"/>
                </a:lnTo>
                <a:lnTo>
                  <a:pt x="35110" y="75620"/>
                </a:lnTo>
                <a:lnTo>
                  <a:pt x="34590" y="75690"/>
                </a:lnTo>
                <a:lnTo>
                  <a:pt x="34500" y="75480"/>
                </a:lnTo>
                <a:lnTo>
                  <a:pt x="34320" y="75520"/>
                </a:lnTo>
                <a:lnTo>
                  <a:pt x="34260" y="75470"/>
                </a:lnTo>
                <a:lnTo>
                  <a:pt x="34170" y="75530"/>
                </a:lnTo>
                <a:lnTo>
                  <a:pt x="34060" y="75630"/>
                </a:lnTo>
                <a:lnTo>
                  <a:pt x="34030" y="75400"/>
                </a:lnTo>
                <a:lnTo>
                  <a:pt x="33920" y="75350"/>
                </a:lnTo>
                <a:lnTo>
                  <a:pt x="33560" y="75200"/>
                </a:lnTo>
                <a:lnTo>
                  <a:pt x="33280" y="75140"/>
                </a:lnTo>
                <a:lnTo>
                  <a:pt x="33240" y="75140"/>
                </a:lnTo>
                <a:lnTo>
                  <a:pt x="33220" y="74830"/>
                </a:lnTo>
                <a:lnTo>
                  <a:pt x="33240" y="74690"/>
                </a:lnTo>
                <a:lnTo>
                  <a:pt x="33070" y="74490"/>
                </a:lnTo>
                <a:lnTo>
                  <a:pt x="32990" y="74400"/>
                </a:lnTo>
                <a:lnTo>
                  <a:pt x="33060" y="74190"/>
                </a:lnTo>
                <a:lnTo>
                  <a:pt x="33170" y="73980"/>
                </a:lnTo>
                <a:lnTo>
                  <a:pt x="33330" y="73660"/>
                </a:lnTo>
                <a:lnTo>
                  <a:pt x="33280" y="73470"/>
                </a:lnTo>
                <a:lnTo>
                  <a:pt x="33230" y="73290"/>
                </a:lnTo>
                <a:lnTo>
                  <a:pt x="33160" y="73160"/>
                </a:lnTo>
                <a:lnTo>
                  <a:pt x="33190" y="73140"/>
                </a:lnTo>
                <a:lnTo>
                  <a:pt x="33210" y="73140"/>
                </a:lnTo>
                <a:lnTo>
                  <a:pt x="33260" y="73140"/>
                </a:lnTo>
                <a:lnTo>
                  <a:pt x="33300" y="73120"/>
                </a:lnTo>
                <a:lnTo>
                  <a:pt x="33350" y="73060"/>
                </a:lnTo>
                <a:lnTo>
                  <a:pt x="33370" y="73050"/>
                </a:lnTo>
                <a:lnTo>
                  <a:pt x="33420" y="73010"/>
                </a:lnTo>
                <a:lnTo>
                  <a:pt x="33440" y="72990"/>
                </a:lnTo>
                <a:lnTo>
                  <a:pt x="33490" y="72910"/>
                </a:lnTo>
                <a:lnTo>
                  <a:pt x="33510" y="72880"/>
                </a:lnTo>
                <a:lnTo>
                  <a:pt x="33540" y="72790"/>
                </a:lnTo>
                <a:lnTo>
                  <a:pt x="33590" y="72720"/>
                </a:lnTo>
                <a:lnTo>
                  <a:pt x="33620" y="72680"/>
                </a:lnTo>
                <a:lnTo>
                  <a:pt x="33640" y="72680"/>
                </a:lnTo>
                <a:lnTo>
                  <a:pt x="33680" y="72640"/>
                </a:lnTo>
                <a:lnTo>
                  <a:pt x="33720" y="72630"/>
                </a:lnTo>
                <a:lnTo>
                  <a:pt x="33810" y="72550"/>
                </a:lnTo>
                <a:lnTo>
                  <a:pt x="33840" y="72540"/>
                </a:lnTo>
                <a:lnTo>
                  <a:pt x="33850" y="72530"/>
                </a:lnTo>
                <a:lnTo>
                  <a:pt x="33970" y="72480"/>
                </a:lnTo>
                <a:lnTo>
                  <a:pt x="34050" y="72450"/>
                </a:lnTo>
                <a:lnTo>
                  <a:pt x="34120" y="72450"/>
                </a:lnTo>
                <a:lnTo>
                  <a:pt x="34170" y="72480"/>
                </a:lnTo>
                <a:lnTo>
                  <a:pt x="34220" y="72490"/>
                </a:lnTo>
                <a:lnTo>
                  <a:pt x="34290" y="72510"/>
                </a:lnTo>
                <a:lnTo>
                  <a:pt x="34300" y="72510"/>
                </a:lnTo>
                <a:lnTo>
                  <a:pt x="34330" y="72510"/>
                </a:lnTo>
                <a:lnTo>
                  <a:pt x="34340" y="72500"/>
                </a:lnTo>
                <a:lnTo>
                  <a:pt x="34420" y="72210"/>
                </a:lnTo>
                <a:lnTo>
                  <a:pt x="34610" y="72010"/>
                </a:lnTo>
                <a:lnTo>
                  <a:pt x="34770" y="71830"/>
                </a:lnTo>
                <a:lnTo>
                  <a:pt x="34740" y="71680"/>
                </a:lnTo>
                <a:lnTo>
                  <a:pt x="34680" y="71510"/>
                </a:lnTo>
                <a:lnTo>
                  <a:pt x="34200" y="70930"/>
                </a:lnTo>
                <a:lnTo>
                  <a:pt x="34320" y="70570"/>
                </a:lnTo>
                <a:lnTo>
                  <a:pt x="33990" y="70240"/>
                </a:lnTo>
                <a:lnTo>
                  <a:pt x="33800" y="69810"/>
                </a:lnTo>
                <a:lnTo>
                  <a:pt x="33990" y="68830"/>
                </a:lnTo>
                <a:lnTo>
                  <a:pt x="34810" y="67310"/>
                </a:lnTo>
                <a:lnTo>
                  <a:pt x="35010" y="66980"/>
                </a:lnTo>
                <a:lnTo>
                  <a:pt x="35440" y="66410"/>
                </a:lnTo>
                <a:lnTo>
                  <a:pt x="35550" y="66140"/>
                </a:lnTo>
                <a:lnTo>
                  <a:pt x="35750" y="66080"/>
                </a:lnTo>
                <a:lnTo>
                  <a:pt x="36430" y="66280"/>
                </a:lnTo>
                <a:lnTo>
                  <a:pt x="36590" y="66170"/>
                </a:lnTo>
                <a:lnTo>
                  <a:pt x="36710" y="65960"/>
                </a:lnTo>
                <a:lnTo>
                  <a:pt x="36850" y="65760"/>
                </a:lnTo>
                <a:lnTo>
                  <a:pt x="36860" y="65390"/>
                </a:lnTo>
                <a:lnTo>
                  <a:pt x="36740" y="65050"/>
                </a:lnTo>
                <a:lnTo>
                  <a:pt x="36550" y="64370"/>
                </a:lnTo>
                <a:lnTo>
                  <a:pt x="36280" y="64000"/>
                </a:lnTo>
                <a:lnTo>
                  <a:pt x="35950" y="63440"/>
                </a:lnTo>
                <a:lnTo>
                  <a:pt x="36040" y="63130"/>
                </a:lnTo>
                <a:lnTo>
                  <a:pt x="36560" y="62450"/>
                </a:lnTo>
                <a:lnTo>
                  <a:pt x="36720" y="62160"/>
                </a:lnTo>
                <a:lnTo>
                  <a:pt x="37100" y="60970"/>
                </a:lnTo>
                <a:lnTo>
                  <a:pt x="37250" y="60280"/>
                </a:lnTo>
                <a:lnTo>
                  <a:pt x="37250" y="60270"/>
                </a:lnTo>
                <a:lnTo>
                  <a:pt x="37740" y="60270"/>
                </a:lnTo>
                <a:lnTo>
                  <a:pt x="38470" y="60270"/>
                </a:lnTo>
                <a:lnTo>
                  <a:pt x="38900" y="60270"/>
                </a:lnTo>
                <a:lnTo>
                  <a:pt x="39300" y="60270"/>
                </a:lnTo>
                <a:lnTo>
                  <a:pt x="39670" y="60270"/>
                </a:lnTo>
                <a:lnTo>
                  <a:pt x="40020" y="60270"/>
                </a:lnTo>
                <a:lnTo>
                  <a:pt x="40760" y="60270"/>
                </a:lnTo>
                <a:lnTo>
                  <a:pt x="41630" y="60270"/>
                </a:lnTo>
                <a:lnTo>
                  <a:pt x="41630" y="60280"/>
                </a:lnTo>
                <a:lnTo>
                  <a:pt x="41640" y="60280"/>
                </a:lnTo>
                <a:lnTo>
                  <a:pt x="41650" y="60280"/>
                </a:lnTo>
                <a:lnTo>
                  <a:pt x="41660" y="60280"/>
                </a:lnTo>
                <a:lnTo>
                  <a:pt x="41660" y="60270"/>
                </a:lnTo>
                <a:lnTo>
                  <a:pt x="41660" y="60240"/>
                </a:lnTo>
                <a:lnTo>
                  <a:pt x="41660" y="60230"/>
                </a:lnTo>
                <a:lnTo>
                  <a:pt x="41740" y="60200"/>
                </a:lnTo>
                <a:lnTo>
                  <a:pt x="42090" y="60090"/>
                </a:lnTo>
                <a:lnTo>
                  <a:pt x="42220" y="60050"/>
                </a:lnTo>
                <a:lnTo>
                  <a:pt x="42520" y="59950"/>
                </a:lnTo>
                <a:lnTo>
                  <a:pt x="42550" y="60030"/>
                </a:lnTo>
                <a:lnTo>
                  <a:pt x="42560" y="60090"/>
                </a:lnTo>
                <a:lnTo>
                  <a:pt x="42570" y="60140"/>
                </a:lnTo>
                <a:lnTo>
                  <a:pt x="42590" y="60180"/>
                </a:lnTo>
                <a:lnTo>
                  <a:pt x="42600" y="60220"/>
                </a:lnTo>
                <a:lnTo>
                  <a:pt x="42600" y="60260"/>
                </a:lnTo>
                <a:lnTo>
                  <a:pt x="42650" y="60260"/>
                </a:lnTo>
                <a:lnTo>
                  <a:pt x="42740" y="60270"/>
                </a:lnTo>
                <a:lnTo>
                  <a:pt x="42800" y="60280"/>
                </a:lnTo>
                <a:lnTo>
                  <a:pt x="43000" y="60270"/>
                </a:lnTo>
                <a:lnTo>
                  <a:pt x="43050" y="60280"/>
                </a:lnTo>
                <a:lnTo>
                  <a:pt x="43200" y="60280"/>
                </a:lnTo>
                <a:lnTo>
                  <a:pt x="43310" y="60300"/>
                </a:lnTo>
                <a:lnTo>
                  <a:pt x="43350" y="60320"/>
                </a:lnTo>
                <a:lnTo>
                  <a:pt x="43420" y="60350"/>
                </a:lnTo>
                <a:lnTo>
                  <a:pt x="43440" y="60380"/>
                </a:lnTo>
                <a:lnTo>
                  <a:pt x="43450" y="60390"/>
                </a:lnTo>
                <a:lnTo>
                  <a:pt x="43490" y="60460"/>
                </a:lnTo>
                <a:lnTo>
                  <a:pt x="43520" y="60590"/>
                </a:lnTo>
                <a:lnTo>
                  <a:pt x="43550" y="60740"/>
                </a:lnTo>
                <a:lnTo>
                  <a:pt x="43570" y="60780"/>
                </a:lnTo>
                <a:lnTo>
                  <a:pt x="43590" y="60840"/>
                </a:lnTo>
                <a:lnTo>
                  <a:pt x="43600" y="60920"/>
                </a:lnTo>
                <a:lnTo>
                  <a:pt x="43620" y="60980"/>
                </a:lnTo>
                <a:lnTo>
                  <a:pt x="43630" y="61050"/>
                </a:lnTo>
                <a:lnTo>
                  <a:pt x="43760" y="61440"/>
                </a:lnTo>
                <a:lnTo>
                  <a:pt x="43920" y="62000"/>
                </a:lnTo>
                <a:lnTo>
                  <a:pt x="43720" y="62310"/>
                </a:lnTo>
                <a:lnTo>
                  <a:pt x="43330" y="62980"/>
                </a:lnTo>
                <a:lnTo>
                  <a:pt x="42970" y="63270"/>
                </a:lnTo>
                <a:lnTo>
                  <a:pt x="42550" y="63250"/>
                </a:lnTo>
                <a:lnTo>
                  <a:pt x="42390" y="63300"/>
                </a:lnTo>
                <a:lnTo>
                  <a:pt x="42340" y="63290"/>
                </a:lnTo>
                <a:lnTo>
                  <a:pt x="42210" y="63330"/>
                </a:lnTo>
                <a:lnTo>
                  <a:pt x="42170" y="63310"/>
                </a:lnTo>
                <a:lnTo>
                  <a:pt x="42130" y="63320"/>
                </a:lnTo>
                <a:lnTo>
                  <a:pt x="42050" y="63310"/>
                </a:lnTo>
                <a:lnTo>
                  <a:pt x="42000" y="63390"/>
                </a:lnTo>
                <a:lnTo>
                  <a:pt x="41970" y="63390"/>
                </a:lnTo>
                <a:lnTo>
                  <a:pt x="41930" y="63360"/>
                </a:lnTo>
                <a:lnTo>
                  <a:pt x="41920" y="63370"/>
                </a:lnTo>
                <a:lnTo>
                  <a:pt x="41860" y="63380"/>
                </a:lnTo>
                <a:lnTo>
                  <a:pt x="41830" y="63390"/>
                </a:lnTo>
                <a:lnTo>
                  <a:pt x="41800" y="63420"/>
                </a:lnTo>
                <a:lnTo>
                  <a:pt x="41770" y="63470"/>
                </a:lnTo>
                <a:lnTo>
                  <a:pt x="41770" y="63480"/>
                </a:lnTo>
                <a:lnTo>
                  <a:pt x="41730" y="63500"/>
                </a:lnTo>
                <a:lnTo>
                  <a:pt x="41700" y="63490"/>
                </a:lnTo>
                <a:lnTo>
                  <a:pt x="41680" y="63480"/>
                </a:lnTo>
                <a:lnTo>
                  <a:pt x="41630" y="63440"/>
                </a:lnTo>
                <a:lnTo>
                  <a:pt x="41560" y="63460"/>
                </a:lnTo>
                <a:lnTo>
                  <a:pt x="41500" y="63440"/>
                </a:lnTo>
                <a:lnTo>
                  <a:pt x="41480" y="63430"/>
                </a:lnTo>
                <a:lnTo>
                  <a:pt x="41460" y="63510"/>
                </a:lnTo>
                <a:lnTo>
                  <a:pt x="41320" y="64010"/>
                </a:lnTo>
                <a:lnTo>
                  <a:pt x="41120" y="64470"/>
                </a:lnTo>
                <a:lnTo>
                  <a:pt x="41150" y="64710"/>
                </a:lnTo>
                <a:lnTo>
                  <a:pt x="41200" y="64910"/>
                </a:lnTo>
                <a:lnTo>
                  <a:pt x="41090" y="65050"/>
                </a:lnTo>
                <a:lnTo>
                  <a:pt x="41050" y="65450"/>
                </a:lnTo>
                <a:lnTo>
                  <a:pt x="40820" y="65620"/>
                </a:lnTo>
                <a:lnTo>
                  <a:pt x="40800" y="65780"/>
                </a:lnTo>
                <a:lnTo>
                  <a:pt x="41650" y="66320"/>
                </a:lnTo>
                <a:lnTo>
                  <a:pt x="42680" y="66740"/>
                </a:lnTo>
                <a:lnTo>
                  <a:pt x="43010" y="66980"/>
                </a:lnTo>
                <a:lnTo>
                  <a:pt x="43390" y="67310"/>
                </a:lnTo>
                <a:lnTo>
                  <a:pt x="43440" y="67870"/>
                </a:lnTo>
                <a:lnTo>
                  <a:pt x="43820" y="68140"/>
                </a:lnTo>
                <a:lnTo>
                  <a:pt x="43710" y="68460"/>
                </a:lnTo>
                <a:lnTo>
                  <a:pt x="43780" y="69060"/>
                </a:lnTo>
                <a:lnTo>
                  <a:pt x="44190" y="69120"/>
                </a:lnTo>
                <a:lnTo>
                  <a:pt x="44570" y="69060"/>
                </a:lnTo>
                <a:lnTo>
                  <a:pt x="44550" y="68930"/>
                </a:lnTo>
                <a:lnTo>
                  <a:pt x="44550" y="68880"/>
                </a:lnTo>
                <a:lnTo>
                  <a:pt x="44540" y="68790"/>
                </a:lnTo>
                <a:lnTo>
                  <a:pt x="44540" y="68640"/>
                </a:lnTo>
                <a:lnTo>
                  <a:pt x="44610" y="68560"/>
                </a:lnTo>
                <a:lnTo>
                  <a:pt x="44690" y="68440"/>
                </a:lnTo>
                <a:lnTo>
                  <a:pt x="44770" y="68290"/>
                </a:lnTo>
                <a:lnTo>
                  <a:pt x="44830" y="68230"/>
                </a:lnTo>
                <a:lnTo>
                  <a:pt x="44890" y="68170"/>
                </a:lnTo>
                <a:lnTo>
                  <a:pt x="44950" y="68160"/>
                </a:lnTo>
                <a:lnTo>
                  <a:pt x="45000" y="68200"/>
                </a:lnTo>
                <a:lnTo>
                  <a:pt x="45130" y="68440"/>
                </a:lnTo>
                <a:lnTo>
                  <a:pt x="45190" y="68560"/>
                </a:lnTo>
                <a:lnTo>
                  <a:pt x="45190" y="68640"/>
                </a:lnTo>
                <a:lnTo>
                  <a:pt x="45200" y="68880"/>
                </a:lnTo>
                <a:lnTo>
                  <a:pt x="45280" y="68990"/>
                </a:lnTo>
                <a:lnTo>
                  <a:pt x="45340" y="69220"/>
                </a:lnTo>
                <a:lnTo>
                  <a:pt x="45040" y="69520"/>
                </a:lnTo>
                <a:lnTo>
                  <a:pt x="45120" y="69650"/>
                </a:lnTo>
                <a:lnTo>
                  <a:pt x="45120" y="69810"/>
                </a:lnTo>
                <a:lnTo>
                  <a:pt x="45190" y="70080"/>
                </a:lnTo>
                <a:lnTo>
                  <a:pt x="45070" y="70290"/>
                </a:lnTo>
                <a:lnTo>
                  <a:pt x="45070" y="70380"/>
                </a:lnTo>
                <a:lnTo>
                  <a:pt x="45150" y="70550"/>
                </a:lnTo>
                <a:lnTo>
                  <a:pt x="45150" y="70880"/>
                </a:lnTo>
                <a:lnTo>
                  <a:pt x="45270" y="70900"/>
                </a:lnTo>
                <a:lnTo>
                  <a:pt x="45380" y="70910"/>
                </a:lnTo>
                <a:lnTo>
                  <a:pt x="45590" y="70940"/>
                </a:lnTo>
                <a:lnTo>
                  <a:pt x="45740" y="70900"/>
                </a:lnTo>
                <a:lnTo>
                  <a:pt x="45940" y="70950"/>
                </a:lnTo>
                <a:lnTo>
                  <a:pt x="46200" y="70980"/>
                </a:lnTo>
                <a:lnTo>
                  <a:pt x="46280" y="70970"/>
                </a:lnTo>
                <a:lnTo>
                  <a:pt x="46330" y="70950"/>
                </a:lnTo>
                <a:lnTo>
                  <a:pt x="46350" y="70950"/>
                </a:lnTo>
                <a:lnTo>
                  <a:pt x="46360" y="70950"/>
                </a:lnTo>
                <a:lnTo>
                  <a:pt x="46390" y="70930"/>
                </a:lnTo>
                <a:lnTo>
                  <a:pt x="46430" y="70930"/>
                </a:lnTo>
                <a:lnTo>
                  <a:pt x="46460" y="70930"/>
                </a:lnTo>
                <a:lnTo>
                  <a:pt x="46490" y="70950"/>
                </a:lnTo>
                <a:lnTo>
                  <a:pt x="46510" y="70960"/>
                </a:lnTo>
                <a:lnTo>
                  <a:pt x="46540" y="70990"/>
                </a:lnTo>
                <a:lnTo>
                  <a:pt x="46680" y="71020"/>
                </a:lnTo>
                <a:lnTo>
                  <a:pt x="46800" y="71050"/>
                </a:lnTo>
                <a:lnTo>
                  <a:pt x="46950" y="71020"/>
                </a:lnTo>
                <a:lnTo>
                  <a:pt x="47280" y="70810"/>
                </a:lnTo>
                <a:lnTo>
                  <a:pt x="47340" y="70770"/>
                </a:lnTo>
                <a:lnTo>
                  <a:pt x="47440" y="70720"/>
                </a:lnTo>
                <a:lnTo>
                  <a:pt x="47520" y="70600"/>
                </a:lnTo>
                <a:lnTo>
                  <a:pt x="47720" y="70470"/>
                </a:lnTo>
                <a:lnTo>
                  <a:pt x="47910" y="70190"/>
                </a:lnTo>
                <a:lnTo>
                  <a:pt x="47920" y="70100"/>
                </a:lnTo>
                <a:lnTo>
                  <a:pt x="47980" y="69980"/>
                </a:lnTo>
                <a:lnTo>
                  <a:pt x="48060" y="69920"/>
                </a:lnTo>
                <a:lnTo>
                  <a:pt x="48170" y="69840"/>
                </a:lnTo>
                <a:lnTo>
                  <a:pt x="48180" y="69800"/>
                </a:lnTo>
                <a:lnTo>
                  <a:pt x="48180" y="69770"/>
                </a:lnTo>
                <a:lnTo>
                  <a:pt x="48200" y="69730"/>
                </a:lnTo>
                <a:lnTo>
                  <a:pt x="48240" y="69710"/>
                </a:lnTo>
                <a:lnTo>
                  <a:pt x="48300" y="69710"/>
                </a:lnTo>
                <a:lnTo>
                  <a:pt x="48340" y="69700"/>
                </a:lnTo>
                <a:lnTo>
                  <a:pt x="48340" y="69670"/>
                </a:lnTo>
                <a:lnTo>
                  <a:pt x="48310" y="69610"/>
                </a:lnTo>
                <a:lnTo>
                  <a:pt x="48290" y="69580"/>
                </a:lnTo>
                <a:lnTo>
                  <a:pt x="48300" y="69540"/>
                </a:lnTo>
                <a:lnTo>
                  <a:pt x="48330" y="69510"/>
                </a:lnTo>
                <a:lnTo>
                  <a:pt x="48430" y="69500"/>
                </a:lnTo>
                <a:lnTo>
                  <a:pt x="48500" y="69470"/>
                </a:lnTo>
                <a:lnTo>
                  <a:pt x="49060" y="69250"/>
                </a:lnTo>
                <a:lnTo>
                  <a:pt x="49360" y="69170"/>
                </a:lnTo>
                <a:lnTo>
                  <a:pt x="49470" y="69100"/>
                </a:lnTo>
                <a:lnTo>
                  <a:pt x="49440" y="69240"/>
                </a:lnTo>
                <a:lnTo>
                  <a:pt x="49480" y="69380"/>
                </a:lnTo>
                <a:lnTo>
                  <a:pt x="49760" y="69730"/>
                </a:lnTo>
                <a:lnTo>
                  <a:pt x="49930" y="70520"/>
                </a:lnTo>
                <a:lnTo>
                  <a:pt x="50220" y="71100"/>
                </a:lnTo>
                <a:lnTo>
                  <a:pt x="50200" y="71650"/>
                </a:lnTo>
                <a:lnTo>
                  <a:pt x="50180" y="71630"/>
                </a:lnTo>
                <a:lnTo>
                  <a:pt x="50170" y="71640"/>
                </a:lnTo>
                <a:lnTo>
                  <a:pt x="50160" y="71650"/>
                </a:lnTo>
                <a:lnTo>
                  <a:pt x="50150" y="71660"/>
                </a:lnTo>
                <a:lnTo>
                  <a:pt x="50150" y="71680"/>
                </a:lnTo>
                <a:lnTo>
                  <a:pt x="50160" y="71720"/>
                </a:lnTo>
                <a:lnTo>
                  <a:pt x="50150" y="71740"/>
                </a:lnTo>
                <a:lnTo>
                  <a:pt x="50140" y="71750"/>
                </a:lnTo>
                <a:lnTo>
                  <a:pt x="50110" y="71770"/>
                </a:lnTo>
                <a:lnTo>
                  <a:pt x="50110" y="71780"/>
                </a:lnTo>
                <a:lnTo>
                  <a:pt x="50130" y="71800"/>
                </a:lnTo>
                <a:lnTo>
                  <a:pt x="50140" y="71780"/>
                </a:lnTo>
                <a:lnTo>
                  <a:pt x="50160" y="71760"/>
                </a:lnTo>
                <a:lnTo>
                  <a:pt x="50170" y="71740"/>
                </a:lnTo>
                <a:lnTo>
                  <a:pt x="50180" y="71730"/>
                </a:lnTo>
                <a:lnTo>
                  <a:pt x="50190" y="71730"/>
                </a:lnTo>
                <a:lnTo>
                  <a:pt x="50190" y="71740"/>
                </a:lnTo>
                <a:lnTo>
                  <a:pt x="50200" y="71770"/>
                </a:lnTo>
                <a:lnTo>
                  <a:pt x="50210" y="71810"/>
                </a:lnTo>
                <a:lnTo>
                  <a:pt x="50200" y="71820"/>
                </a:lnTo>
                <a:lnTo>
                  <a:pt x="50190" y="71830"/>
                </a:lnTo>
                <a:lnTo>
                  <a:pt x="50180" y="71830"/>
                </a:lnTo>
                <a:lnTo>
                  <a:pt x="50170" y="71840"/>
                </a:lnTo>
                <a:lnTo>
                  <a:pt x="50140" y="71860"/>
                </a:lnTo>
                <a:lnTo>
                  <a:pt x="50120" y="71880"/>
                </a:lnTo>
                <a:lnTo>
                  <a:pt x="50090" y="71920"/>
                </a:lnTo>
                <a:lnTo>
                  <a:pt x="50080" y="71940"/>
                </a:lnTo>
                <a:lnTo>
                  <a:pt x="50080" y="72010"/>
                </a:lnTo>
                <a:lnTo>
                  <a:pt x="50080" y="72030"/>
                </a:lnTo>
                <a:lnTo>
                  <a:pt x="50060" y="72030"/>
                </a:lnTo>
                <a:lnTo>
                  <a:pt x="50040" y="72030"/>
                </a:lnTo>
                <a:lnTo>
                  <a:pt x="50000" y="72020"/>
                </a:lnTo>
                <a:lnTo>
                  <a:pt x="49980" y="72010"/>
                </a:lnTo>
                <a:lnTo>
                  <a:pt x="49930" y="72010"/>
                </a:lnTo>
                <a:lnTo>
                  <a:pt x="49900" y="72020"/>
                </a:lnTo>
                <a:lnTo>
                  <a:pt x="49880" y="72050"/>
                </a:lnTo>
                <a:lnTo>
                  <a:pt x="49860" y="72060"/>
                </a:lnTo>
                <a:lnTo>
                  <a:pt x="49830" y="72090"/>
                </a:lnTo>
                <a:lnTo>
                  <a:pt x="49780" y="72110"/>
                </a:lnTo>
                <a:lnTo>
                  <a:pt x="49750" y="72140"/>
                </a:lnTo>
                <a:lnTo>
                  <a:pt x="49710" y="72180"/>
                </a:lnTo>
                <a:lnTo>
                  <a:pt x="49680" y="72200"/>
                </a:lnTo>
                <a:lnTo>
                  <a:pt x="49660" y="72190"/>
                </a:lnTo>
                <a:lnTo>
                  <a:pt x="49620" y="72190"/>
                </a:lnTo>
                <a:lnTo>
                  <a:pt x="49600" y="72190"/>
                </a:lnTo>
                <a:lnTo>
                  <a:pt x="49570" y="72210"/>
                </a:lnTo>
                <a:lnTo>
                  <a:pt x="49540" y="72220"/>
                </a:lnTo>
                <a:lnTo>
                  <a:pt x="49510" y="72230"/>
                </a:lnTo>
                <a:lnTo>
                  <a:pt x="49490" y="72240"/>
                </a:lnTo>
                <a:lnTo>
                  <a:pt x="49460" y="72260"/>
                </a:lnTo>
                <a:lnTo>
                  <a:pt x="49440" y="72300"/>
                </a:lnTo>
                <a:lnTo>
                  <a:pt x="49430" y="72340"/>
                </a:lnTo>
                <a:lnTo>
                  <a:pt x="49420" y="72410"/>
                </a:lnTo>
                <a:lnTo>
                  <a:pt x="49430" y="72450"/>
                </a:lnTo>
                <a:lnTo>
                  <a:pt x="49430" y="72480"/>
                </a:lnTo>
                <a:lnTo>
                  <a:pt x="49430" y="72510"/>
                </a:lnTo>
                <a:lnTo>
                  <a:pt x="49410" y="72540"/>
                </a:lnTo>
                <a:lnTo>
                  <a:pt x="49410" y="72570"/>
                </a:lnTo>
                <a:lnTo>
                  <a:pt x="49390" y="72600"/>
                </a:lnTo>
                <a:lnTo>
                  <a:pt x="49360" y="72640"/>
                </a:lnTo>
                <a:lnTo>
                  <a:pt x="49350" y="72670"/>
                </a:lnTo>
                <a:lnTo>
                  <a:pt x="49310" y="72690"/>
                </a:lnTo>
                <a:lnTo>
                  <a:pt x="49290" y="72700"/>
                </a:lnTo>
                <a:lnTo>
                  <a:pt x="49270" y="72740"/>
                </a:lnTo>
                <a:lnTo>
                  <a:pt x="49260" y="72770"/>
                </a:lnTo>
                <a:lnTo>
                  <a:pt x="49240" y="72810"/>
                </a:lnTo>
                <a:lnTo>
                  <a:pt x="49220" y="72830"/>
                </a:lnTo>
                <a:lnTo>
                  <a:pt x="49180" y="72850"/>
                </a:lnTo>
                <a:lnTo>
                  <a:pt x="49170" y="72850"/>
                </a:lnTo>
                <a:lnTo>
                  <a:pt x="49120" y="72870"/>
                </a:lnTo>
                <a:lnTo>
                  <a:pt x="49100" y="72890"/>
                </a:lnTo>
                <a:lnTo>
                  <a:pt x="49080" y="72920"/>
                </a:lnTo>
                <a:lnTo>
                  <a:pt x="49070" y="72930"/>
                </a:lnTo>
                <a:lnTo>
                  <a:pt x="49040" y="72940"/>
                </a:lnTo>
                <a:lnTo>
                  <a:pt x="48990" y="72950"/>
                </a:lnTo>
                <a:lnTo>
                  <a:pt x="48910" y="72950"/>
                </a:lnTo>
                <a:lnTo>
                  <a:pt x="48850" y="72970"/>
                </a:lnTo>
                <a:lnTo>
                  <a:pt x="48810" y="72990"/>
                </a:lnTo>
                <a:lnTo>
                  <a:pt x="48810" y="73000"/>
                </a:lnTo>
                <a:lnTo>
                  <a:pt x="48780" y="73030"/>
                </a:lnTo>
                <a:lnTo>
                  <a:pt x="48750" y="73080"/>
                </a:lnTo>
                <a:lnTo>
                  <a:pt x="48730" y="73090"/>
                </a:lnTo>
                <a:lnTo>
                  <a:pt x="48650" y="73120"/>
                </a:lnTo>
                <a:lnTo>
                  <a:pt x="48640" y="73130"/>
                </a:lnTo>
                <a:lnTo>
                  <a:pt x="48630" y="73130"/>
                </a:lnTo>
                <a:lnTo>
                  <a:pt x="48590" y="73170"/>
                </a:lnTo>
                <a:lnTo>
                  <a:pt x="48580" y="73200"/>
                </a:lnTo>
                <a:lnTo>
                  <a:pt x="48620" y="73230"/>
                </a:lnTo>
                <a:lnTo>
                  <a:pt x="48660" y="73270"/>
                </a:lnTo>
                <a:lnTo>
                  <a:pt x="48710" y="73350"/>
                </a:lnTo>
                <a:lnTo>
                  <a:pt x="48740" y="73370"/>
                </a:lnTo>
                <a:lnTo>
                  <a:pt x="48760" y="73410"/>
                </a:lnTo>
                <a:lnTo>
                  <a:pt x="48740" y="73440"/>
                </a:lnTo>
                <a:lnTo>
                  <a:pt x="48710" y="73470"/>
                </a:lnTo>
                <a:lnTo>
                  <a:pt x="48680" y="73480"/>
                </a:lnTo>
                <a:lnTo>
                  <a:pt x="48650" y="73490"/>
                </a:lnTo>
                <a:lnTo>
                  <a:pt x="48620" y="73480"/>
                </a:lnTo>
                <a:lnTo>
                  <a:pt x="48600" y="73470"/>
                </a:lnTo>
                <a:lnTo>
                  <a:pt x="48590" y="73460"/>
                </a:lnTo>
                <a:lnTo>
                  <a:pt x="48530" y="73450"/>
                </a:lnTo>
                <a:lnTo>
                  <a:pt x="48460" y="73440"/>
                </a:lnTo>
                <a:lnTo>
                  <a:pt x="48410" y="73420"/>
                </a:lnTo>
                <a:lnTo>
                  <a:pt x="48390" y="73440"/>
                </a:lnTo>
                <a:lnTo>
                  <a:pt x="48370" y="73460"/>
                </a:lnTo>
                <a:lnTo>
                  <a:pt x="48340" y="73460"/>
                </a:lnTo>
                <a:lnTo>
                  <a:pt x="48320" y="73480"/>
                </a:lnTo>
                <a:lnTo>
                  <a:pt x="48310" y="73500"/>
                </a:lnTo>
                <a:lnTo>
                  <a:pt x="48280" y="73530"/>
                </a:lnTo>
                <a:lnTo>
                  <a:pt x="48270" y="73560"/>
                </a:lnTo>
                <a:lnTo>
                  <a:pt x="48260" y="73580"/>
                </a:lnTo>
                <a:lnTo>
                  <a:pt x="48230" y="73600"/>
                </a:lnTo>
                <a:lnTo>
                  <a:pt x="48210" y="73620"/>
                </a:lnTo>
                <a:lnTo>
                  <a:pt x="48180" y="73630"/>
                </a:lnTo>
                <a:lnTo>
                  <a:pt x="48150" y="73660"/>
                </a:lnTo>
                <a:lnTo>
                  <a:pt x="48130" y="73670"/>
                </a:lnTo>
                <a:lnTo>
                  <a:pt x="48120" y="73700"/>
                </a:lnTo>
                <a:lnTo>
                  <a:pt x="48090" y="73730"/>
                </a:lnTo>
                <a:lnTo>
                  <a:pt x="48090" y="73740"/>
                </a:lnTo>
                <a:lnTo>
                  <a:pt x="48090" y="73780"/>
                </a:lnTo>
                <a:lnTo>
                  <a:pt x="48080" y="73830"/>
                </a:lnTo>
                <a:lnTo>
                  <a:pt x="48080" y="73860"/>
                </a:lnTo>
                <a:lnTo>
                  <a:pt x="48110" y="73870"/>
                </a:lnTo>
                <a:lnTo>
                  <a:pt x="48140" y="73880"/>
                </a:lnTo>
                <a:lnTo>
                  <a:pt x="48160" y="73900"/>
                </a:lnTo>
                <a:lnTo>
                  <a:pt x="48160" y="73920"/>
                </a:lnTo>
                <a:lnTo>
                  <a:pt x="48160" y="73930"/>
                </a:lnTo>
                <a:lnTo>
                  <a:pt x="48180" y="73950"/>
                </a:lnTo>
                <a:lnTo>
                  <a:pt x="48200" y="73950"/>
                </a:lnTo>
                <a:lnTo>
                  <a:pt x="48230" y="73970"/>
                </a:lnTo>
                <a:lnTo>
                  <a:pt x="48250" y="73990"/>
                </a:lnTo>
                <a:lnTo>
                  <a:pt x="48270" y="74020"/>
                </a:lnTo>
                <a:lnTo>
                  <a:pt x="48290" y="74060"/>
                </a:lnTo>
                <a:lnTo>
                  <a:pt x="48320" y="74090"/>
                </a:lnTo>
                <a:lnTo>
                  <a:pt x="48400" y="74200"/>
                </a:lnTo>
                <a:lnTo>
                  <a:pt x="48470" y="74270"/>
                </a:lnTo>
                <a:lnTo>
                  <a:pt x="48480" y="74300"/>
                </a:lnTo>
                <a:lnTo>
                  <a:pt x="48470" y="74350"/>
                </a:lnTo>
                <a:lnTo>
                  <a:pt x="48470" y="74380"/>
                </a:lnTo>
                <a:lnTo>
                  <a:pt x="48480" y="74410"/>
                </a:lnTo>
                <a:lnTo>
                  <a:pt x="48480" y="74420"/>
                </a:lnTo>
                <a:lnTo>
                  <a:pt x="48500" y="74450"/>
                </a:lnTo>
                <a:lnTo>
                  <a:pt x="48500" y="74490"/>
                </a:lnTo>
                <a:lnTo>
                  <a:pt x="48520" y="74540"/>
                </a:lnTo>
                <a:lnTo>
                  <a:pt x="48540" y="74560"/>
                </a:lnTo>
                <a:lnTo>
                  <a:pt x="48670" y="74620"/>
                </a:lnTo>
                <a:lnTo>
                  <a:pt x="48740" y="74640"/>
                </a:lnTo>
                <a:lnTo>
                  <a:pt x="48750" y="74660"/>
                </a:lnTo>
                <a:lnTo>
                  <a:pt x="48780" y="74700"/>
                </a:lnTo>
                <a:lnTo>
                  <a:pt x="48780" y="74720"/>
                </a:lnTo>
                <a:lnTo>
                  <a:pt x="48790" y="74800"/>
                </a:lnTo>
                <a:lnTo>
                  <a:pt x="48800" y="74970"/>
                </a:lnTo>
                <a:lnTo>
                  <a:pt x="48790" y="74990"/>
                </a:lnTo>
                <a:lnTo>
                  <a:pt x="48760" y="75170"/>
                </a:lnTo>
                <a:lnTo>
                  <a:pt x="48750" y="75170"/>
                </a:lnTo>
                <a:lnTo>
                  <a:pt x="48750" y="75240"/>
                </a:lnTo>
                <a:lnTo>
                  <a:pt x="48820" y="75480"/>
                </a:lnTo>
                <a:lnTo>
                  <a:pt x="48830" y="75520"/>
                </a:lnTo>
                <a:lnTo>
                  <a:pt x="48820" y="75550"/>
                </a:lnTo>
                <a:lnTo>
                  <a:pt x="48810" y="75560"/>
                </a:lnTo>
                <a:lnTo>
                  <a:pt x="48790" y="75640"/>
                </a:lnTo>
                <a:lnTo>
                  <a:pt x="48790" y="75740"/>
                </a:lnTo>
                <a:lnTo>
                  <a:pt x="48790" y="75760"/>
                </a:lnTo>
                <a:lnTo>
                  <a:pt x="48770" y="75780"/>
                </a:lnTo>
                <a:lnTo>
                  <a:pt x="48750" y="75830"/>
                </a:lnTo>
                <a:lnTo>
                  <a:pt x="48730" y="75910"/>
                </a:lnTo>
                <a:lnTo>
                  <a:pt x="48720" y="75920"/>
                </a:lnTo>
                <a:lnTo>
                  <a:pt x="48710" y="75970"/>
                </a:lnTo>
                <a:lnTo>
                  <a:pt x="48700" y="75990"/>
                </a:lnTo>
                <a:lnTo>
                  <a:pt x="48700" y="76010"/>
                </a:lnTo>
                <a:lnTo>
                  <a:pt x="48690" y="76020"/>
                </a:lnTo>
                <a:lnTo>
                  <a:pt x="48680" y="76020"/>
                </a:lnTo>
                <a:lnTo>
                  <a:pt x="48670" y="76020"/>
                </a:lnTo>
                <a:lnTo>
                  <a:pt x="48660" y="76020"/>
                </a:lnTo>
                <a:lnTo>
                  <a:pt x="48640" y="76030"/>
                </a:lnTo>
                <a:lnTo>
                  <a:pt x="48640" y="76040"/>
                </a:lnTo>
                <a:lnTo>
                  <a:pt x="48630" y="76060"/>
                </a:lnTo>
                <a:lnTo>
                  <a:pt x="48630" y="76070"/>
                </a:lnTo>
                <a:lnTo>
                  <a:pt x="48600" y="76080"/>
                </a:lnTo>
                <a:lnTo>
                  <a:pt x="48580" y="76090"/>
                </a:lnTo>
                <a:lnTo>
                  <a:pt x="48570" y="76120"/>
                </a:lnTo>
                <a:lnTo>
                  <a:pt x="48540" y="76130"/>
                </a:lnTo>
                <a:lnTo>
                  <a:pt x="48520" y="76150"/>
                </a:lnTo>
                <a:lnTo>
                  <a:pt x="48510" y="76140"/>
                </a:lnTo>
                <a:lnTo>
                  <a:pt x="48490" y="76130"/>
                </a:lnTo>
                <a:lnTo>
                  <a:pt x="48480" y="76130"/>
                </a:lnTo>
                <a:lnTo>
                  <a:pt x="48460" y="76130"/>
                </a:lnTo>
                <a:lnTo>
                  <a:pt x="48440" y="76120"/>
                </a:lnTo>
                <a:lnTo>
                  <a:pt x="48400" y="76130"/>
                </a:lnTo>
                <a:lnTo>
                  <a:pt x="48380" y="76140"/>
                </a:lnTo>
                <a:lnTo>
                  <a:pt x="48370" y="76140"/>
                </a:lnTo>
                <a:lnTo>
                  <a:pt x="48350" y="76160"/>
                </a:lnTo>
                <a:lnTo>
                  <a:pt x="48320" y="76180"/>
                </a:lnTo>
                <a:lnTo>
                  <a:pt x="48310" y="76170"/>
                </a:lnTo>
                <a:lnTo>
                  <a:pt x="48290" y="76150"/>
                </a:lnTo>
                <a:lnTo>
                  <a:pt x="48250" y="76140"/>
                </a:lnTo>
                <a:lnTo>
                  <a:pt x="48220" y="76130"/>
                </a:lnTo>
                <a:lnTo>
                  <a:pt x="48200" y="76130"/>
                </a:lnTo>
                <a:lnTo>
                  <a:pt x="48200" y="76100"/>
                </a:lnTo>
                <a:lnTo>
                  <a:pt x="48200" y="76080"/>
                </a:lnTo>
                <a:lnTo>
                  <a:pt x="48190" y="76070"/>
                </a:lnTo>
                <a:lnTo>
                  <a:pt x="48160" y="76030"/>
                </a:lnTo>
                <a:lnTo>
                  <a:pt x="48110" y="75980"/>
                </a:lnTo>
                <a:lnTo>
                  <a:pt x="48020" y="75960"/>
                </a:lnTo>
                <a:lnTo>
                  <a:pt x="47980" y="75970"/>
                </a:lnTo>
                <a:lnTo>
                  <a:pt x="47930" y="76000"/>
                </a:lnTo>
                <a:lnTo>
                  <a:pt x="47910" y="76010"/>
                </a:lnTo>
                <a:lnTo>
                  <a:pt x="47880" y="76030"/>
                </a:lnTo>
                <a:lnTo>
                  <a:pt x="47800" y="76060"/>
                </a:lnTo>
                <a:lnTo>
                  <a:pt x="47770" y="76080"/>
                </a:lnTo>
                <a:lnTo>
                  <a:pt x="47750" y="76070"/>
                </a:lnTo>
                <a:lnTo>
                  <a:pt x="47680" y="76080"/>
                </a:lnTo>
                <a:lnTo>
                  <a:pt x="47640" y="76090"/>
                </a:lnTo>
                <a:lnTo>
                  <a:pt x="47610" y="76100"/>
                </a:lnTo>
                <a:lnTo>
                  <a:pt x="47590" y="76090"/>
                </a:lnTo>
                <a:lnTo>
                  <a:pt x="47570" y="76080"/>
                </a:lnTo>
                <a:lnTo>
                  <a:pt x="47540" y="76070"/>
                </a:lnTo>
                <a:lnTo>
                  <a:pt x="47530" y="76080"/>
                </a:lnTo>
                <a:lnTo>
                  <a:pt x="47510" y="76090"/>
                </a:lnTo>
                <a:lnTo>
                  <a:pt x="47490" y="76090"/>
                </a:lnTo>
                <a:lnTo>
                  <a:pt x="47480" y="76070"/>
                </a:lnTo>
                <a:lnTo>
                  <a:pt x="47470" y="76070"/>
                </a:lnTo>
                <a:lnTo>
                  <a:pt x="47470" y="76060"/>
                </a:lnTo>
                <a:lnTo>
                  <a:pt x="47450" y="76060"/>
                </a:lnTo>
                <a:lnTo>
                  <a:pt x="47430" y="76070"/>
                </a:lnTo>
                <a:lnTo>
                  <a:pt x="47370" y="76080"/>
                </a:lnTo>
                <a:lnTo>
                  <a:pt x="47340" y="76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Mopti"/>
          <p:cNvSpPr/>
          <p:nvPr/>
        </p:nvSpPr>
        <p:spPr>
          <a:xfrm>
            <a:off x="3494288" y="1325880"/>
            <a:ext cx="5203119" cy="4937760"/>
          </a:xfrm>
          <a:custGeom>
            <a:avLst/>
            <a:gdLst/>
            <a:ahLst/>
            <a:cxnLst/>
            <a:rect l="0" t="0" r="100000" b="94900"/>
            <a:pathLst>
              <a:path w="100000" h="94900">
                <a:moveTo>
                  <a:pt x="67960" y="62730"/>
                </a:moveTo>
                <a:lnTo>
                  <a:pt x="67950" y="62740"/>
                </a:lnTo>
                <a:lnTo>
                  <a:pt x="67880" y="62800"/>
                </a:lnTo>
                <a:lnTo>
                  <a:pt x="67830" y="62830"/>
                </a:lnTo>
                <a:lnTo>
                  <a:pt x="67750" y="62900"/>
                </a:lnTo>
                <a:lnTo>
                  <a:pt x="67700" y="62930"/>
                </a:lnTo>
                <a:lnTo>
                  <a:pt x="67630" y="62990"/>
                </a:lnTo>
                <a:lnTo>
                  <a:pt x="67580" y="63020"/>
                </a:lnTo>
                <a:lnTo>
                  <a:pt x="67500" y="63080"/>
                </a:lnTo>
                <a:lnTo>
                  <a:pt x="67440" y="63130"/>
                </a:lnTo>
                <a:lnTo>
                  <a:pt x="67430" y="63130"/>
                </a:lnTo>
                <a:lnTo>
                  <a:pt x="67410" y="63150"/>
                </a:lnTo>
                <a:lnTo>
                  <a:pt x="67370" y="63180"/>
                </a:lnTo>
                <a:lnTo>
                  <a:pt x="67040" y="63430"/>
                </a:lnTo>
                <a:lnTo>
                  <a:pt x="66700" y="63700"/>
                </a:lnTo>
                <a:lnTo>
                  <a:pt x="66530" y="63820"/>
                </a:lnTo>
                <a:lnTo>
                  <a:pt x="66260" y="64030"/>
                </a:lnTo>
                <a:lnTo>
                  <a:pt x="66250" y="64060"/>
                </a:lnTo>
                <a:lnTo>
                  <a:pt x="66230" y="64080"/>
                </a:lnTo>
                <a:lnTo>
                  <a:pt x="66190" y="64140"/>
                </a:lnTo>
                <a:lnTo>
                  <a:pt x="66140" y="64210"/>
                </a:lnTo>
                <a:lnTo>
                  <a:pt x="66070" y="64270"/>
                </a:lnTo>
                <a:lnTo>
                  <a:pt x="66060" y="64280"/>
                </a:lnTo>
                <a:lnTo>
                  <a:pt x="66010" y="64340"/>
                </a:lnTo>
                <a:lnTo>
                  <a:pt x="65920" y="64380"/>
                </a:lnTo>
                <a:lnTo>
                  <a:pt x="65770" y="64410"/>
                </a:lnTo>
                <a:lnTo>
                  <a:pt x="65580" y="64470"/>
                </a:lnTo>
                <a:lnTo>
                  <a:pt x="65330" y="64540"/>
                </a:lnTo>
                <a:lnTo>
                  <a:pt x="65180" y="64540"/>
                </a:lnTo>
                <a:lnTo>
                  <a:pt x="65140" y="64540"/>
                </a:lnTo>
                <a:lnTo>
                  <a:pt x="64990" y="64540"/>
                </a:lnTo>
                <a:lnTo>
                  <a:pt x="64850" y="64550"/>
                </a:lnTo>
                <a:lnTo>
                  <a:pt x="64660" y="64590"/>
                </a:lnTo>
                <a:lnTo>
                  <a:pt x="64470" y="64660"/>
                </a:lnTo>
                <a:lnTo>
                  <a:pt x="64030" y="64860"/>
                </a:lnTo>
                <a:lnTo>
                  <a:pt x="63740" y="65010"/>
                </a:lnTo>
                <a:lnTo>
                  <a:pt x="63510" y="65160"/>
                </a:lnTo>
                <a:lnTo>
                  <a:pt x="63410" y="65220"/>
                </a:lnTo>
                <a:lnTo>
                  <a:pt x="63240" y="65330"/>
                </a:lnTo>
                <a:lnTo>
                  <a:pt x="63060" y="65430"/>
                </a:lnTo>
                <a:lnTo>
                  <a:pt x="62850" y="65510"/>
                </a:lnTo>
                <a:lnTo>
                  <a:pt x="62620" y="65610"/>
                </a:lnTo>
                <a:lnTo>
                  <a:pt x="62400" y="65660"/>
                </a:lnTo>
                <a:lnTo>
                  <a:pt x="62090" y="65740"/>
                </a:lnTo>
                <a:lnTo>
                  <a:pt x="61770" y="65820"/>
                </a:lnTo>
                <a:lnTo>
                  <a:pt x="61440" y="65870"/>
                </a:lnTo>
                <a:lnTo>
                  <a:pt x="61140" y="65950"/>
                </a:lnTo>
                <a:lnTo>
                  <a:pt x="61130" y="66080"/>
                </a:lnTo>
                <a:lnTo>
                  <a:pt x="61130" y="66110"/>
                </a:lnTo>
                <a:lnTo>
                  <a:pt x="61130" y="66190"/>
                </a:lnTo>
                <a:lnTo>
                  <a:pt x="61110" y="66340"/>
                </a:lnTo>
                <a:lnTo>
                  <a:pt x="61110" y="66430"/>
                </a:lnTo>
                <a:lnTo>
                  <a:pt x="61110" y="66510"/>
                </a:lnTo>
                <a:lnTo>
                  <a:pt x="61100" y="66590"/>
                </a:lnTo>
                <a:lnTo>
                  <a:pt x="61100" y="66660"/>
                </a:lnTo>
                <a:lnTo>
                  <a:pt x="61090" y="66690"/>
                </a:lnTo>
                <a:lnTo>
                  <a:pt x="61070" y="66720"/>
                </a:lnTo>
                <a:lnTo>
                  <a:pt x="61050" y="66760"/>
                </a:lnTo>
                <a:lnTo>
                  <a:pt x="61030" y="66830"/>
                </a:lnTo>
                <a:lnTo>
                  <a:pt x="61020" y="66900"/>
                </a:lnTo>
                <a:lnTo>
                  <a:pt x="61010" y="66970"/>
                </a:lnTo>
                <a:lnTo>
                  <a:pt x="61020" y="67060"/>
                </a:lnTo>
                <a:lnTo>
                  <a:pt x="61020" y="67140"/>
                </a:lnTo>
                <a:lnTo>
                  <a:pt x="61020" y="67240"/>
                </a:lnTo>
                <a:lnTo>
                  <a:pt x="61020" y="67320"/>
                </a:lnTo>
                <a:lnTo>
                  <a:pt x="61010" y="67400"/>
                </a:lnTo>
                <a:lnTo>
                  <a:pt x="60990" y="67490"/>
                </a:lnTo>
                <a:lnTo>
                  <a:pt x="60950" y="67550"/>
                </a:lnTo>
                <a:lnTo>
                  <a:pt x="60920" y="67630"/>
                </a:lnTo>
                <a:lnTo>
                  <a:pt x="60880" y="67720"/>
                </a:lnTo>
                <a:lnTo>
                  <a:pt x="60850" y="67790"/>
                </a:lnTo>
                <a:lnTo>
                  <a:pt x="60730" y="67860"/>
                </a:lnTo>
                <a:lnTo>
                  <a:pt x="60580" y="67930"/>
                </a:lnTo>
                <a:lnTo>
                  <a:pt x="60480" y="67980"/>
                </a:lnTo>
                <a:lnTo>
                  <a:pt x="60470" y="67990"/>
                </a:lnTo>
                <a:lnTo>
                  <a:pt x="60450" y="67990"/>
                </a:lnTo>
                <a:lnTo>
                  <a:pt x="60430" y="67980"/>
                </a:lnTo>
                <a:lnTo>
                  <a:pt x="60420" y="67970"/>
                </a:lnTo>
                <a:lnTo>
                  <a:pt x="60410" y="67960"/>
                </a:lnTo>
                <a:lnTo>
                  <a:pt x="60390" y="67950"/>
                </a:lnTo>
                <a:lnTo>
                  <a:pt x="60340" y="67920"/>
                </a:lnTo>
                <a:lnTo>
                  <a:pt x="60270" y="67880"/>
                </a:lnTo>
                <a:lnTo>
                  <a:pt x="60200" y="67840"/>
                </a:lnTo>
                <a:lnTo>
                  <a:pt x="60060" y="67740"/>
                </a:lnTo>
                <a:lnTo>
                  <a:pt x="59940" y="67680"/>
                </a:lnTo>
                <a:lnTo>
                  <a:pt x="59580" y="67510"/>
                </a:lnTo>
                <a:lnTo>
                  <a:pt x="59390" y="67410"/>
                </a:lnTo>
                <a:lnTo>
                  <a:pt x="59260" y="67370"/>
                </a:lnTo>
                <a:lnTo>
                  <a:pt x="59120" y="67330"/>
                </a:lnTo>
                <a:lnTo>
                  <a:pt x="58930" y="67270"/>
                </a:lnTo>
                <a:lnTo>
                  <a:pt x="58850" y="67250"/>
                </a:lnTo>
                <a:lnTo>
                  <a:pt x="58440" y="67130"/>
                </a:lnTo>
                <a:lnTo>
                  <a:pt x="58410" y="67120"/>
                </a:lnTo>
                <a:lnTo>
                  <a:pt x="58400" y="67130"/>
                </a:lnTo>
                <a:lnTo>
                  <a:pt x="58380" y="67140"/>
                </a:lnTo>
                <a:lnTo>
                  <a:pt x="58340" y="67170"/>
                </a:lnTo>
                <a:lnTo>
                  <a:pt x="58220" y="67260"/>
                </a:lnTo>
                <a:lnTo>
                  <a:pt x="58170" y="67300"/>
                </a:lnTo>
                <a:lnTo>
                  <a:pt x="58020" y="67410"/>
                </a:lnTo>
                <a:lnTo>
                  <a:pt x="57960" y="67460"/>
                </a:lnTo>
                <a:lnTo>
                  <a:pt x="57840" y="67550"/>
                </a:lnTo>
                <a:lnTo>
                  <a:pt x="57780" y="67590"/>
                </a:lnTo>
                <a:lnTo>
                  <a:pt x="57740" y="67620"/>
                </a:lnTo>
                <a:lnTo>
                  <a:pt x="57690" y="67670"/>
                </a:lnTo>
                <a:lnTo>
                  <a:pt x="57650" y="67710"/>
                </a:lnTo>
                <a:lnTo>
                  <a:pt x="57570" y="67790"/>
                </a:lnTo>
                <a:lnTo>
                  <a:pt x="57420" y="67930"/>
                </a:lnTo>
                <a:lnTo>
                  <a:pt x="57320" y="68020"/>
                </a:lnTo>
                <a:lnTo>
                  <a:pt x="57320" y="68030"/>
                </a:lnTo>
                <a:lnTo>
                  <a:pt x="57290" y="68050"/>
                </a:lnTo>
                <a:lnTo>
                  <a:pt x="57230" y="68080"/>
                </a:lnTo>
                <a:lnTo>
                  <a:pt x="57190" y="68100"/>
                </a:lnTo>
                <a:lnTo>
                  <a:pt x="57030" y="68180"/>
                </a:lnTo>
                <a:lnTo>
                  <a:pt x="56910" y="68230"/>
                </a:lnTo>
                <a:lnTo>
                  <a:pt x="56650" y="68350"/>
                </a:lnTo>
                <a:lnTo>
                  <a:pt x="56620" y="68360"/>
                </a:lnTo>
                <a:lnTo>
                  <a:pt x="56570" y="68390"/>
                </a:lnTo>
                <a:lnTo>
                  <a:pt x="56510" y="68430"/>
                </a:lnTo>
                <a:lnTo>
                  <a:pt x="56440" y="68480"/>
                </a:lnTo>
                <a:lnTo>
                  <a:pt x="56390" y="68520"/>
                </a:lnTo>
                <a:lnTo>
                  <a:pt x="56390" y="68530"/>
                </a:lnTo>
                <a:lnTo>
                  <a:pt x="56380" y="68560"/>
                </a:lnTo>
                <a:lnTo>
                  <a:pt x="56360" y="68620"/>
                </a:lnTo>
                <a:lnTo>
                  <a:pt x="56350" y="68640"/>
                </a:lnTo>
                <a:lnTo>
                  <a:pt x="56310" y="68770"/>
                </a:lnTo>
                <a:lnTo>
                  <a:pt x="56300" y="68780"/>
                </a:lnTo>
                <a:lnTo>
                  <a:pt x="56310" y="68790"/>
                </a:lnTo>
                <a:lnTo>
                  <a:pt x="56330" y="68790"/>
                </a:lnTo>
                <a:lnTo>
                  <a:pt x="56350" y="68790"/>
                </a:lnTo>
                <a:lnTo>
                  <a:pt x="56350" y="68800"/>
                </a:lnTo>
                <a:lnTo>
                  <a:pt x="56360" y="68800"/>
                </a:lnTo>
                <a:lnTo>
                  <a:pt x="56380" y="68810"/>
                </a:lnTo>
                <a:lnTo>
                  <a:pt x="56390" y="68820"/>
                </a:lnTo>
                <a:lnTo>
                  <a:pt x="56410" y="68860"/>
                </a:lnTo>
                <a:lnTo>
                  <a:pt x="56360" y="68990"/>
                </a:lnTo>
                <a:lnTo>
                  <a:pt x="56300" y="69170"/>
                </a:lnTo>
                <a:lnTo>
                  <a:pt x="56260" y="69280"/>
                </a:lnTo>
                <a:lnTo>
                  <a:pt x="56230" y="69400"/>
                </a:lnTo>
                <a:lnTo>
                  <a:pt x="56210" y="69450"/>
                </a:lnTo>
                <a:lnTo>
                  <a:pt x="56200" y="69490"/>
                </a:lnTo>
                <a:lnTo>
                  <a:pt x="56180" y="69520"/>
                </a:lnTo>
                <a:lnTo>
                  <a:pt x="56170" y="69550"/>
                </a:lnTo>
                <a:lnTo>
                  <a:pt x="56170" y="69580"/>
                </a:lnTo>
                <a:lnTo>
                  <a:pt x="56150" y="69590"/>
                </a:lnTo>
                <a:lnTo>
                  <a:pt x="56150" y="69610"/>
                </a:lnTo>
                <a:lnTo>
                  <a:pt x="56130" y="69630"/>
                </a:lnTo>
                <a:lnTo>
                  <a:pt x="56120" y="69660"/>
                </a:lnTo>
                <a:lnTo>
                  <a:pt x="56110" y="69700"/>
                </a:lnTo>
                <a:lnTo>
                  <a:pt x="56090" y="69730"/>
                </a:lnTo>
                <a:lnTo>
                  <a:pt x="56060" y="69750"/>
                </a:lnTo>
                <a:lnTo>
                  <a:pt x="56050" y="69760"/>
                </a:lnTo>
                <a:lnTo>
                  <a:pt x="56050" y="69780"/>
                </a:lnTo>
                <a:lnTo>
                  <a:pt x="56050" y="69790"/>
                </a:lnTo>
                <a:lnTo>
                  <a:pt x="56030" y="69810"/>
                </a:lnTo>
                <a:lnTo>
                  <a:pt x="56020" y="69830"/>
                </a:lnTo>
                <a:lnTo>
                  <a:pt x="56020" y="69840"/>
                </a:lnTo>
                <a:lnTo>
                  <a:pt x="56020" y="69880"/>
                </a:lnTo>
                <a:lnTo>
                  <a:pt x="56020" y="69960"/>
                </a:lnTo>
                <a:lnTo>
                  <a:pt x="56020" y="70030"/>
                </a:lnTo>
                <a:lnTo>
                  <a:pt x="56020" y="70280"/>
                </a:lnTo>
                <a:lnTo>
                  <a:pt x="56020" y="70360"/>
                </a:lnTo>
                <a:lnTo>
                  <a:pt x="56020" y="70380"/>
                </a:lnTo>
                <a:lnTo>
                  <a:pt x="56040" y="70410"/>
                </a:lnTo>
                <a:lnTo>
                  <a:pt x="56090" y="70480"/>
                </a:lnTo>
                <a:lnTo>
                  <a:pt x="56100" y="70490"/>
                </a:lnTo>
                <a:lnTo>
                  <a:pt x="56090" y="70520"/>
                </a:lnTo>
                <a:lnTo>
                  <a:pt x="56100" y="70540"/>
                </a:lnTo>
                <a:lnTo>
                  <a:pt x="56110" y="70580"/>
                </a:lnTo>
                <a:lnTo>
                  <a:pt x="56180" y="70740"/>
                </a:lnTo>
                <a:lnTo>
                  <a:pt x="56190" y="70790"/>
                </a:lnTo>
                <a:lnTo>
                  <a:pt x="56180" y="70800"/>
                </a:lnTo>
                <a:lnTo>
                  <a:pt x="56170" y="70800"/>
                </a:lnTo>
                <a:lnTo>
                  <a:pt x="56060" y="70840"/>
                </a:lnTo>
                <a:lnTo>
                  <a:pt x="55960" y="70880"/>
                </a:lnTo>
                <a:lnTo>
                  <a:pt x="55940" y="70890"/>
                </a:lnTo>
                <a:lnTo>
                  <a:pt x="55920" y="70900"/>
                </a:lnTo>
                <a:lnTo>
                  <a:pt x="55820" y="70940"/>
                </a:lnTo>
                <a:lnTo>
                  <a:pt x="55770" y="70950"/>
                </a:lnTo>
                <a:lnTo>
                  <a:pt x="55760" y="70940"/>
                </a:lnTo>
                <a:lnTo>
                  <a:pt x="55760" y="70930"/>
                </a:lnTo>
                <a:lnTo>
                  <a:pt x="55760" y="70920"/>
                </a:lnTo>
                <a:lnTo>
                  <a:pt x="55750" y="70900"/>
                </a:lnTo>
                <a:lnTo>
                  <a:pt x="55740" y="70860"/>
                </a:lnTo>
                <a:lnTo>
                  <a:pt x="55720" y="70860"/>
                </a:lnTo>
                <a:lnTo>
                  <a:pt x="55700" y="70840"/>
                </a:lnTo>
                <a:lnTo>
                  <a:pt x="55680" y="70820"/>
                </a:lnTo>
                <a:lnTo>
                  <a:pt x="55670" y="70790"/>
                </a:lnTo>
                <a:lnTo>
                  <a:pt x="55660" y="70790"/>
                </a:lnTo>
                <a:lnTo>
                  <a:pt x="55640" y="70790"/>
                </a:lnTo>
                <a:lnTo>
                  <a:pt x="55610" y="70790"/>
                </a:lnTo>
                <a:lnTo>
                  <a:pt x="55600" y="70790"/>
                </a:lnTo>
                <a:lnTo>
                  <a:pt x="55570" y="70790"/>
                </a:lnTo>
                <a:lnTo>
                  <a:pt x="55550" y="70780"/>
                </a:lnTo>
                <a:lnTo>
                  <a:pt x="55540" y="70760"/>
                </a:lnTo>
                <a:lnTo>
                  <a:pt x="55520" y="70760"/>
                </a:lnTo>
                <a:lnTo>
                  <a:pt x="55500" y="70750"/>
                </a:lnTo>
                <a:lnTo>
                  <a:pt x="55480" y="70760"/>
                </a:lnTo>
                <a:lnTo>
                  <a:pt x="55440" y="70780"/>
                </a:lnTo>
                <a:lnTo>
                  <a:pt x="55420" y="70820"/>
                </a:lnTo>
                <a:lnTo>
                  <a:pt x="55420" y="70840"/>
                </a:lnTo>
                <a:lnTo>
                  <a:pt x="55400" y="70850"/>
                </a:lnTo>
                <a:lnTo>
                  <a:pt x="55400" y="70860"/>
                </a:lnTo>
                <a:lnTo>
                  <a:pt x="55390" y="70890"/>
                </a:lnTo>
                <a:lnTo>
                  <a:pt x="55390" y="70920"/>
                </a:lnTo>
                <a:lnTo>
                  <a:pt x="55380" y="70940"/>
                </a:lnTo>
                <a:lnTo>
                  <a:pt x="55360" y="70980"/>
                </a:lnTo>
                <a:lnTo>
                  <a:pt x="55340" y="71010"/>
                </a:lnTo>
                <a:lnTo>
                  <a:pt x="55290" y="71010"/>
                </a:lnTo>
                <a:lnTo>
                  <a:pt x="55260" y="71000"/>
                </a:lnTo>
                <a:lnTo>
                  <a:pt x="55230" y="70970"/>
                </a:lnTo>
                <a:lnTo>
                  <a:pt x="55220" y="70970"/>
                </a:lnTo>
                <a:lnTo>
                  <a:pt x="55200" y="70950"/>
                </a:lnTo>
                <a:lnTo>
                  <a:pt x="55190" y="70930"/>
                </a:lnTo>
                <a:lnTo>
                  <a:pt x="55190" y="70920"/>
                </a:lnTo>
                <a:lnTo>
                  <a:pt x="55200" y="70900"/>
                </a:lnTo>
                <a:lnTo>
                  <a:pt x="55210" y="70880"/>
                </a:lnTo>
                <a:lnTo>
                  <a:pt x="55190" y="70850"/>
                </a:lnTo>
                <a:lnTo>
                  <a:pt x="55190" y="70810"/>
                </a:lnTo>
                <a:lnTo>
                  <a:pt x="55190" y="70790"/>
                </a:lnTo>
                <a:lnTo>
                  <a:pt x="55170" y="70760"/>
                </a:lnTo>
                <a:lnTo>
                  <a:pt x="55160" y="70760"/>
                </a:lnTo>
                <a:lnTo>
                  <a:pt x="55140" y="70750"/>
                </a:lnTo>
                <a:lnTo>
                  <a:pt x="55130" y="70750"/>
                </a:lnTo>
                <a:lnTo>
                  <a:pt x="55110" y="70730"/>
                </a:lnTo>
                <a:lnTo>
                  <a:pt x="55090" y="70710"/>
                </a:lnTo>
                <a:lnTo>
                  <a:pt x="55070" y="70700"/>
                </a:lnTo>
                <a:lnTo>
                  <a:pt x="55050" y="70710"/>
                </a:lnTo>
                <a:lnTo>
                  <a:pt x="55030" y="70700"/>
                </a:lnTo>
                <a:lnTo>
                  <a:pt x="55010" y="70680"/>
                </a:lnTo>
                <a:lnTo>
                  <a:pt x="55000" y="70650"/>
                </a:lnTo>
                <a:lnTo>
                  <a:pt x="54990" y="70630"/>
                </a:lnTo>
                <a:lnTo>
                  <a:pt x="54970" y="70620"/>
                </a:lnTo>
                <a:lnTo>
                  <a:pt x="54950" y="70600"/>
                </a:lnTo>
                <a:lnTo>
                  <a:pt x="54920" y="70580"/>
                </a:lnTo>
                <a:lnTo>
                  <a:pt x="54880" y="70580"/>
                </a:lnTo>
                <a:lnTo>
                  <a:pt x="54870" y="70590"/>
                </a:lnTo>
                <a:lnTo>
                  <a:pt x="54830" y="70610"/>
                </a:lnTo>
                <a:lnTo>
                  <a:pt x="54780" y="70630"/>
                </a:lnTo>
                <a:lnTo>
                  <a:pt x="54750" y="70620"/>
                </a:lnTo>
                <a:lnTo>
                  <a:pt x="54720" y="70620"/>
                </a:lnTo>
                <a:lnTo>
                  <a:pt x="54710" y="70610"/>
                </a:lnTo>
                <a:lnTo>
                  <a:pt x="54690" y="70620"/>
                </a:lnTo>
                <a:lnTo>
                  <a:pt x="54670" y="70640"/>
                </a:lnTo>
                <a:lnTo>
                  <a:pt x="54630" y="70640"/>
                </a:lnTo>
                <a:lnTo>
                  <a:pt x="54610" y="70640"/>
                </a:lnTo>
                <a:lnTo>
                  <a:pt x="54550" y="70630"/>
                </a:lnTo>
                <a:lnTo>
                  <a:pt x="54520" y="70650"/>
                </a:lnTo>
                <a:lnTo>
                  <a:pt x="54510" y="70650"/>
                </a:lnTo>
                <a:lnTo>
                  <a:pt x="54490" y="70650"/>
                </a:lnTo>
                <a:lnTo>
                  <a:pt x="54480" y="70640"/>
                </a:lnTo>
                <a:lnTo>
                  <a:pt x="54470" y="70640"/>
                </a:lnTo>
                <a:lnTo>
                  <a:pt x="54460" y="70630"/>
                </a:lnTo>
                <a:lnTo>
                  <a:pt x="54440" y="70630"/>
                </a:lnTo>
                <a:lnTo>
                  <a:pt x="54420" y="70610"/>
                </a:lnTo>
                <a:lnTo>
                  <a:pt x="54400" y="70560"/>
                </a:lnTo>
                <a:lnTo>
                  <a:pt x="54390" y="70550"/>
                </a:lnTo>
                <a:lnTo>
                  <a:pt x="54340" y="70500"/>
                </a:lnTo>
                <a:lnTo>
                  <a:pt x="54330" y="70490"/>
                </a:lnTo>
                <a:lnTo>
                  <a:pt x="54290" y="70480"/>
                </a:lnTo>
                <a:lnTo>
                  <a:pt x="54260" y="70480"/>
                </a:lnTo>
                <a:lnTo>
                  <a:pt x="54190" y="70470"/>
                </a:lnTo>
                <a:lnTo>
                  <a:pt x="54080" y="70440"/>
                </a:lnTo>
                <a:lnTo>
                  <a:pt x="54050" y="70440"/>
                </a:lnTo>
                <a:lnTo>
                  <a:pt x="54030" y="70460"/>
                </a:lnTo>
                <a:lnTo>
                  <a:pt x="54020" y="70480"/>
                </a:lnTo>
                <a:lnTo>
                  <a:pt x="54000" y="70510"/>
                </a:lnTo>
                <a:lnTo>
                  <a:pt x="53990" y="70530"/>
                </a:lnTo>
                <a:lnTo>
                  <a:pt x="53990" y="70550"/>
                </a:lnTo>
                <a:lnTo>
                  <a:pt x="54000" y="70550"/>
                </a:lnTo>
                <a:lnTo>
                  <a:pt x="54030" y="70550"/>
                </a:lnTo>
                <a:lnTo>
                  <a:pt x="54050" y="70560"/>
                </a:lnTo>
                <a:lnTo>
                  <a:pt x="54080" y="70580"/>
                </a:lnTo>
                <a:lnTo>
                  <a:pt x="54100" y="70600"/>
                </a:lnTo>
                <a:lnTo>
                  <a:pt x="54130" y="70600"/>
                </a:lnTo>
                <a:lnTo>
                  <a:pt x="54140" y="70610"/>
                </a:lnTo>
                <a:lnTo>
                  <a:pt x="54150" y="70640"/>
                </a:lnTo>
                <a:lnTo>
                  <a:pt x="54140" y="70710"/>
                </a:lnTo>
                <a:lnTo>
                  <a:pt x="54140" y="70830"/>
                </a:lnTo>
                <a:lnTo>
                  <a:pt x="54130" y="71000"/>
                </a:lnTo>
                <a:lnTo>
                  <a:pt x="54120" y="71120"/>
                </a:lnTo>
                <a:lnTo>
                  <a:pt x="54120" y="71190"/>
                </a:lnTo>
                <a:lnTo>
                  <a:pt x="54110" y="71200"/>
                </a:lnTo>
                <a:lnTo>
                  <a:pt x="54070" y="71240"/>
                </a:lnTo>
                <a:lnTo>
                  <a:pt x="54040" y="71270"/>
                </a:lnTo>
                <a:lnTo>
                  <a:pt x="53980" y="71330"/>
                </a:lnTo>
                <a:lnTo>
                  <a:pt x="53970" y="71340"/>
                </a:lnTo>
                <a:lnTo>
                  <a:pt x="53980" y="71370"/>
                </a:lnTo>
                <a:lnTo>
                  <a:pt x="54000" y="71480"/>
                </a:lnTo>
                <a:lnTo>
                  <a:pt x="54030" y="71670"/>
                </a:lnTo>
                <a:lnTo>
                  <a:pt x="54050" y="71720"/>
                </a:lnTo>
                <a:lnTo>
                  <a:pt x="54060" y="71890"/>
                </a:lnTo>
                <a:lnTo>
                  <a:pt x="54080" y="72090"/>
                </a:lnTo>
                <a:lnTo>
                  <a:pt x="54090" y="72290"/>
                </a:lnTo>
                <a:lnTo>
                  <a:pt x="54110" y="72440"/>
                </a:lnTo>
                <a:lnTo>
                  <a:pt x="54110" y="72460"/>
                </a:lnTo>
                <a:lnTo>
                  <a:pt x="54140" y="72470"/>
                </a:lnTo>
                <a:lnTo>
                  <a:pt x="54180" y="72480"/>
                </a:lnTo>
                <a:lnTo>
                  <a:pt x="54200" y="72490"/>
                </a:lnTo>
                <a:lnTo>
                  <a:pt x="54200" y="72510"/>
                </a:lnTo>
                <a:lnTo>
                  <a:pt x="54200" y="72520"/>
                </a:lnTo>
                <a:lnTo>
                  <a:pt x="54200" y="72620"/>
                </a:lnTo>
                <a:lnTo>
                  <a:pt x="54210" y="72650"/>
                </a:lnTo>
                <a:lnTo>
                  <a:pt x="54220" y="72720"/>
                </a:lnTo>
                <a:lnTo>
                  <a:pt x="54220" y="72790"/>
                </a:lnTo>
                <a:lnTo>
                  <a:pt x="54220" y="72860"/>
                </a:lnTo>
                <a:lnTo>
                  <a:pt x="54210" y="72860"/>
                </a:lnTo>
                <a:lnTo>
                  <a:pt x="54180" y="72860"/>
                </a:lnTo>
                <a:lnTo>
                  <a:pt x="54120" y="72860"/>
                </a:lnTo>
                <a:lnTo>
                  <a:pt x="54100" y="72860"/>
                </a:lnTo>
                <a:lnTo>
                  <a:pt x="54050" y="72860"/>
                </a:lnTo>
                <a:lnTo>
                  <a:pt x="53520" y="72890"/>
                </a:lnTo>
                <a:lnTo>
                  <a:pt x="53390" y="72930"/>
                </a:lnTo>
                <a:lnTo>
                  <a:pt x="53310" y="72930"/>
                </a:lnTo>
                <a:lnTo>
                  <a:pt x="53130" y="72930"/>
                </a:lnTo>
                <a:lnTo>
                  <a:pt x="53120" y="72930"/>
                </a:lnTo>
                <a:lnTo>
                  <a:pt x="53090" y="72940"/>
                </a:lnTo>
                <a:lnTo>
                  <a:pt x="53090" y="72950"/>
                </a:lnTo>
                <a:lnTo>
                  <a:pt x="53080" y="72970"/>
                </a:lnTo>
                <a:lnTo>
                  <a:pt x="53050" y="72990"/>
                </a:lnTo>
                <a:lnTo>
                  <a:pt x="53040" y="73020"/>
                </a:lnTo>
                <a:lnTo>
                  <a:pt x="53030" y="73030"/>
                </a:lnTo>
                <a:lnTo>
                  <a:pt x="53040" y="73050"/>
                </a:lnTo>
                <a:lnTo>
                  <a:pt x="53040" y="73070"/>
                </a:lnTo>
                <a:lnTo>
                  <a:pt x="53060" y="73090"/>
                </a:lnTo>
                <a:lnTo>
                  <a:pt x="53090" y="73120"/>
                </a:lnTo>
                <a:lnTo>
                  <a:pt x="53100" y="73170"/>
                </a:lnTo>
                <a:lnTo>
                  <a:pt x="53100" y="73230"/>
                </a:lnTo>
                <a:lnTo>
                  <a:pt x="53130" y="73290"/>
                </a:lnTo>
                <a:lnTo>
                  <a:pt x="53140" y="73320"/>
                </a:lnTo>
                <a:lnTo>
                  <a:pt x="53150" y="73370"/>
                </a:lnTo>
                <a:lnTo>
                  <a:pt x="53150" y="73420"/>
                </a:lnTo>
                <a:lnTo>
                  <a:pt x="53170" y="73460"/>
                </a:lnTo>
                <a:lnTo>
                  <a:pt x="53170" y="73480"/>
                </a:lnTo>
                <a:lnTo>
                  <a:pt x="53180" y="73480"/>
                </a:lnTo>
                <a:lnTo>
                  <a:pt x="53170" y="73500"/>
                </a:lnTo>
                <a:lnTo>
                  <a:pt x="53160" y="73510"/>
                </a:lnTo>
                <a:lnTo>
                  <a:pt x="53150" y="73520"/>
                </a:lnTo>
                <a:lnTo>
                  <a:pt x="53130" y="73540"/>
                </a:lnTo>
                <a:lnTo>
                  <a:pt x="53110" y="73550"/>
                </a:lnTo>
                <a:lnTo>
                  <a:pt x="53100" y="73570"/>
                </a:lnTo>
                <a:lnTo>
                  <a:pt x="53090" y="73590"/>
                </a:lnTo>
                <a:lnTo>
                  <a:pt x="53070" y="73600"/>
                </a:lnTo>
                <a:lnTo>
                  <a:pt x="53050" y="73600"/>
                </a:lnTo>
                <a:lnTo>
                  <a:pt x="53040" y="73600"/>
                </a:lnTo>
                <a:lnTo>
                  <a:pt x="53010" y="73610"/>
                </a:lnTo>
                <a:lnTo>
                  <a:pt x="52990" y="73590"/>
                </a:lnTo>
                <a:lnTo>
                  <a:pt x="52980" y="73590"/>
                </a:lnTo>
                <a:lnTo>
                  <a:pt x="52950" y="73590"/>
                </a:lnTo>
                <a:lnTo>
                  <a:pt x="52930" y="73590"/>
                </a:lnTo>
                <a:lnTo>
                  <a:pt x="52920" y="73580"/>
                </a:lnTo>
                <a:lnTo>
                  <a:pt x="52870" y="73580"/>
                </a:lnTo>
                <a:lnTo>
                  <a:pt x="52850" y="73570"/>
                </a:lnTo>
                <a:lnTo>
                  <a:pt x="52820" y="73560"/>
                </a:lnTo>
                <a:lnTo>
                  <a:pt x="52780" y="73550"/>
                </a:lnTo>
                <a:lnTo>
                  <a:pt x="52740" y="73530"/>
                </a:lnTo>
                <a:lnTo>
                  <a:pt x="52710" y="73530"/>
                </a:lnTo>
                <a:lnTo>
                  <a:pt x="52690" y="73540"/>
                </a:lnTo>
                <a:lnTo>
                  <a:pt x="52680" y="73540"/>
                </a:lnTo>
                <a:lnTo>
                  <a:pt x="52660" y="73550"/>
                </a:lnTo>
                <a:lnTo>
                  <a:pt x="52650" y="73530"/>
                </a:lnTo>
                <a:lnTo>
                  <a:pt x="52640" y="73530"/>
                </a:lnTo>
                <a:lnTo>
                  <a:pt x="52630" y="73540"/>
                </a:lnTo>
                <a:lnTo>
                  <a:pt x="52620" y="73550"/>
                </a:lnTo>
                <a:lnTo>
                  <a:pt x="52610" y="73540"/>
                </a:lnTo>
                <a:lnTo>
                  <a:pt x="52590" y="73520"/>
                </a:lnTo>
                <a:lnTo>
                  <a:pt x="52570" y="73520"/>
                </a:lnTo>
                <a:lnTo>
                  <a:pt x="52570" y="73530"/>
                </a:lnTo>
                <a:lnTo>
                  <a:pt x="52560" y="73540"/>
                </a:lnTo>
                <a:lnTo>
                  <a:pt x="52550" y="73530"/>
                </a:lnTo>
                <a:lnTo>
                  <a:pt x="52540" y="73530"/>
                </a:lnTo>
                <a:lnTo>
                  <a:pt x="52520" y="73540"/>
                </a:lnTo>
                <a:lnTo>
                  <a:pt x="52510" y="73550"/>
                </a:lnTo>
                <a:lnTo>
                  <a:pt x="52500" y="73550"/>
                </a:lnTo>
                <a:lnTo>
                  <a:pt x="52480" y="73540"/>
                </a:lnTo>
                <a:lnTo>
                  <a:pt x="52480" y="73520"/>
                </a:lnTo>
                <a:lnTo>
                  <a:pt x="52490" y="73500"/>
                </a:lnTo>
                <a:lnTo>
                  <a:pt x="52490" y="73480"/>
                </a:lnTo>
                <a:lnTo>
                  <a:pt x="52490" y="73470"/>
                </a:lnTo>
                <a:lnTo>
                  <a:pt x="52480" y="73440"/>
                </a:lnTo>
                <a:lnTo>
                  <a:pt x="52470" y="73430"/>
                </a:lnTo>
                <a:lnTo>
                  <a:pt x="52470" y="73390"/>
                </a:lnTo>
                <a:lnTo>
                  <a:pt x="52460" y="73370"/>
                </a:lnTo>
                <a:lnTo>
                  <a:pt x="52450" y="73370"/>
                </a:lnTo>
                <a:lnTo>
                  <a:pt x="52440" y="73380"/>
                </a:lnTo>
                <a:lnTo>
                  <a:pt x="52410" y="73370"/>
                </a:lnTo>
                <a:lnTo>
                  <a:pt x="52380" y="73370"/>
                </a:lnTo>
                <a:lnTo>
                  <a:pt x="52340" y="73360"/>
                </a:lnTo>
                <a:lnTo>
                  <a:pt x="52300" y="73350"/>
                </a:lnTo>
                <a:lnTo>
                  <a:pt x="52270" y="73360"/>
                </a:lnTo>
                <a:lnTo>
                  <a:pt x="52260" y="73350"/>
                </a:lnTo>
                <a:lnTo>
                  <a:pt x="52250" y="73350"/>
                </a:lnTo>
                <a:lnTo>
                  <a:pt x="52210" y="73340"/>
                </a:lnTo>
                <a:lnTo>
                  <a:pt x="52140" y="73280"/>
                </a:lnTo>
                <a:lnTo>
                  <a:pt x="52130" y="73280"/>
                </a:lnTo>
                <a:lnTo>
                  <a:pt x="52120" y="73270"/>
                </a:lnTo>
                <a:lnTo>
                  <a:pt x="52110" y="73250"/>
                </a:lnTo>
                <a:lnTo>
                  <a:pt x="52100" y="73220"/>
                </a:lnTo>
                <a:lnTo>
                  <a:pt x="52050" y="73180"/>
                </a:lnTo>
                <a:lnTo>
                  <a:pt x="51960" y="73080"/>
                </a:lnTo>
                <a:lnTo>
                  <a:pt x="51890" y="73030"/>
                </a:lnTo>
                <a:lnTo>
                  <a:pt x="51850" y="73000"/>
                </a:lnTo>
                <a:lnTo>
                  <a:pt x="51810" y="72980"/>
                </a:lnTo>
                <a:lnTo>
                  <a:pt x="51800" y="72960"/>
                </a:lnTo>
                <a:lnTo>
                  <a:pt x="51790" y="72940"/>
                </a:lnTo>
                <a:lnTo>
                  <a:pt x="51770" y="72940"/>
                </a:lnTo>
                <a:lnTo>
                  <a:pt x="51750" y="72930"/>
                </a:lnTo>
                <a:lnTo>
                  <a:pt x="51720" y="72910"/>
                </a:lnTo>
                <a:lnTo>
                  <a:pt x="51670" y="72900"/>
                </a:lnTo>
                <a:lnTo>
                  <a:pt x="51640" y="72890"/>
                </a:lnTo>
                <a:lnTo>
                  <a:pt x="51580" y="72870"/>
                </a:lnTo>
                <a:lnTo>
                  <a:pt x="51520" y="72840"/>
                </a:lnTo>
                <a:lnTo>
                  <a:pt x="51510" y="72840"/>
                </a:lnTo>
                <a:lnTo>
                  <a:pt x="51460" y="72800"/>
                </a:lnTo>
                <a:lnTo>
                  <a:pt x="51430" y="72780"/>
                </a:lnTo>
                <a:lnTo>
                  <a:pt x="51430" y="72770"/>
                </a:lnTo>
                <a:lnTo>
                  <a:pt x="51430" y="72760"/>
                </a:lnTo>
                <a:lnTo>
                  <a:pt x="51410" y="72740"/>
                </a:lnTo>
                <a:lnTo>
                  <a:pt x="51390" y="72730"/>
                </a:lnTo>
                <a:lnTo>
                  <a:pt x="51400" y="72710"/>
                </a:lnTo>
                <a:lnTo>
                  <a:pt x="51400" y="72700"/>
                </a:lnTo>
                <a:lnTo>
                  <a:pt x="51410" y="72670"/>
                </a:lnTo>
                <a:lnTo>
                  <a:pt x="51410" y="72650"/>
                </a:lnTo>
                <a:lnTo>
                  <a:pt x="51370" y="72620"/>
                </a:lnTo>
                <a:lnTo>
                  <a:pt x="51290" y="72560"/>
                </a:lnTo>
                <a:lnTo>
                  <a:pt x="51180" y="72450"/>
                </a:lnTo>
                <a:lnTo>
                  <a:pt x="51110" y="72390"/>
                </a:lnTo>
                <a:lnTo>
                  <a:pt x="51100" y="72390"/>
                </a:lnTo>
                <a:lnTo>
                  <a:pt x="51070" y="72410"/>
                </a:lnTo>
                <a:lnTo>
                  <a:pt x="51040" y="72430"/>
                </a:lnTo>
                <a:lnTo>
                  <a:pt x="51020" y="72430"/>
                </a:lnTo>
                <a:lnTo>
                  <a:pt x="51010" y="72440"/>
                </a:lnTo>
                <a:lnTo>
                  <a:pt x="50990" y="72460"/>
                </a:lnTo>
                <a:lnTo>
                  <a:pt x="50980" y="72460"/>
                </a:lnTo>
                <a:lnTo>
                  <a:pt x="50960" y="72460"/>
                </a:lnTo>
                <a:lnTo>
                  <a:pt x="50890" y="72460"/>
                </a:lnTo>
                <a:lnTo>
                  <a:pt x="50870" y="72450"/>
                </a:lnTo>
                <a:lnTo>
                  <a:pt x="50850" y="72440"/>
                </a:lnTo>
                <a:lnTo>
                  <a:pt x="50830" y="72410"/>
                </a:lnTo>
                <a:lnTo>
                  <a:pt x="50770" y="72400"/>
                </a:lnTo>
                <a:lnTo>
                  <a:pt x="50700" y="72370"/>
                </a:lnTo>
                <a:lnTo>
                  <a:pt x="50560" y="72350"/>
                </a:lnTo>
                <a:lnTo>
                  <a:pt x="50450" y="72330"/>
                </a:lnTo>
                <a:lnTo>
                  <a:pt x="50430" y="72340"/>
                </a:lnTo>
                <a:lnTo>
                  <a:pt x="50420" y="72340"/>
                </a:lnTo>
                <a:lnTo>
                  <a:pt x="50370" y="72340"/>
                </a:lnTo>
                <a:lnTo>
                  <a:pt x="50360" y="72340"/>
                </a:lnTo>
                <a:lnTo>
                  <a:pt x="50350" y="72340"/>
                </a:lnTo>
                <a:lnTo>
                  <a:pt x="50330" y="72350"/>
                </a:lnTo>
                <a:lnTo>
                  <a:pt x="50300" y="72370"/>
                </a:lnTo>
                <a:lnTo>
                  <a:pt x="50290" y="72380"/>
                </a:lnTo>
                <a:lnTo>
                  <a:pt x="50280" y="72370"/>
                </a:lnTo>
                <a:lnTo>
                  <a:pt x="50260" y="72360"/>
                </a:lnTo>
                <a:lnTo>
                  <a:pt x="50230" y="72350"/>
                </a:lnTo>
                <a:lnTo>
                  <a:pt x="50210" y="72340"/>
                </a:lnTo>
                <a:lnTo>
                  <a:pt x="50210" y="72330"/>
                </a:lnTo>
                <a:lnTo>
                  <a:pt x="50210" y="72320"/>
                </a:lnTo>
                <a:lnTo>
                  <a:pt x="50210" y="72310"/>
                </a:lnTo>
                <a:lnTo>
                  <a:pt x="50210" y="72290"/>
                </a:lnTo>
                <a:lnTo>
                  <a:pt x="50210" y="72260"/>
                </a:lnTo>
                <a:lnTo>
                  <a:pt x="50200" y="72220"/>
                </a:lnTo>
                <a:lnTo>
                  <a:pt x="50190" y="72190"/>
                </a:lnTo>
                <a:lnTo>
                  <a:pt x="50200" y="72180"/>
                </a:lnTo>
                <a:lnTo>
                  <a:pt x="50230" y="72170"/>
                </a:lnTo>
                <a:lnTo>
                  <a:pt x="50290" y="72150"/>
                </a:lnTo>
                <a:lnTo>
                  <a:pt x="50320" y="72150"/>
                </a:lnTo>
                <a:lnTo>
                  <a:pt x="50340" y="72140"/>
                </a:lnTo>
                <a:lnTo>
                  <a:pt x="50340" y="72130"/>
                </a:lnTo>
                <a:lnTo>
                  <a:pt x="50350" y="72110"/>
                </a:lnTo>
                <a:lnTo>
                  <a:pt x="50360" y="72070"/>
                </a:lnTo>
                <a:lnTo>
                  <a:pt x="50370" y="72060"/>
                </a:lnTo>
                <a:lnTo>
                  <a:pt x="50370" y="72050"/>
                </a:lnTo>
                <a:lnTo>
                  <a:pt x="50390" y="72050"/>
                </a:lnTo>
                <a:lnTo>
                  <a:pt x="50410" y="72050"/>
                </a:lnTo>
                <a:lnTo>
                  <a:pt x="50530" y="72040"/>
                </a:lnTo>
                <a:lnTo>
                  <a:pt x="50540" y="72040"/>
                </a:lnTo>
                <a:lnTo>
                  <a:pt x="50550" y="72010"/>
                </a:lnTo>
                <a:lnTo>
                  <a:pt x="50560" y="71990"/>
                </a:lnTo>
                <a:lnTo>
                  <a:pt x="50560" y="71980"/>
                </a:lnTo>
                <a:lnTo>
                  <a:pt x="50530" y="71960"/>
                </a:lnTo>
                <a:lnTo>
                  <a:pt x="50510" y="71950"/>
                </a:lnTo>
                <a:lnTo>
                  <a:pt x="50480" y="71950"/>
                </a:lnTo>
                <a:lnTo>
                  <a:pt x="50440" y="71950"/>
                </a:lnTo>
                <a:lnTo>
                  <a:pt x="50430" y="71950"/>
                </a:lnTo>
                <a:lnTo>
                  <a:pt x="50350" y="71940"/>
                </a:lnTo>
                <a:lnTo>
                  <a:pt x="50320" y="71930"/>
                </a:lnTo>
                <a:lnTo>
                  <a:pt x="50320" y="71910"/>
                </a:lnTo>
                <a:lnTo>
                  <a:pt x="50320" y="71900"/>
                </a:lnTo>
                <a:lnTo>
                  <a:pt x="50320" y="71880"/>
                </a:lnTo>
                <a:lnTo>
                  <a:pt x="50320" y="71860"/>
                </a:lnTo>
                <a:lnTo>
                  <a:pt x="50320" y="71810"/>
                </a:lnTo>
                <a:lnTo>
                  <a:pt x="50310" y="71790"/>
                </a:lnTo>
                <a:lnTo>
                  <a:pt x="50290" y="71760"/>
                </a:lnTo>
                <a:lnTo>
                  <a:pt x="50270" y="71730"/>
                </a:lnTo>
                <a:lnTo>
                  <a:pt x="50270" y="71710"/>
                </a:lnTo>
                <a:lnTo>
                  <a:pt x="50270" y="71700"/>
                </a:lnTo>
                <a:lnTo>
                  <a:pt x="50240" y="71690"/>
                </a:lnTo>
                <a:lnTo>
                  <a:pt x="50230" y="71680"/>
                </a:lnTo>
                <a:lnTo>
                  <a:pt x="50210" y="71670"/>
                </a:lnTo>
                <a:lnTo>
                  <a:pt x="50200" y="71650"/>
                </a:lnTo>
                <a:lnTo>
                  <a:pt x="50220" y="71100"/>
                </a:lnTo>
                <a:lnTo>
                  <a:pt x="49930" y="70520"/>
                </a:lnTo>
                <a:lnTo>
                  <a:pt x="49760" y="69730"/>
                </a:lnTo>
                <a:lnTo>
                  <a:pt x="49480" y="69380"/>
                </a:lnTo>
                <a:lnTo>
                  <a:pt x="49440" y="69240"/>
                </a:lnTo>
                <a:lnTo>
                  <a:pt x="49470" y="69100"/>
                </a:lnTo>
                <a:lnTo>
                  <a:pt x="49360" y="69170"/>
                </a:lnTo>
                <a:lnTo>
                  <a:pt x="49060" y="69250"/>
                </a:lnTo>
                <a:lnTo>
                  <a:pt x="48500" y="69470"/>
                </a:lnTo>
                <a:lnTo>
                  <a:pt x="48430" y="69500"/>
                </a:lnTo>
                <a:lnTo>
                  <a:pt x="48330" y="69510"/>
                </a:lnTo>
                <a:lnTo>
                  <a:pt x="48300" y="69540"/>
                </a:lnTo>
                <a:lnTo>
                  <a:pt x="48290" y="69580"/>
                </a:lnTo>
                <a:lnTo>
                  <a:pt x="48310" y="69610"/>
                </a:lnTo>
                <a:lnTo>
                  <a:pt x="48340" y="69670"/>
                </a:lnTo>
                <a:lnTo>
                  <a:pt x="48340" y="69700"/>
                </a:lnTo>
                <a:lnTo>
                  <a:pt x="48300" y="69710"/>
                </a:lnTo>
                <a:lnTo>
                  <a:pt x="48240" y="69710"/>
                </a:lnTo>
                <a:lnTo>
                  <a:pt x="48200" y="69730"/>
                </a:lnTo>
                <a:lnTo>
                  <a:pt x="48180" y="69770"/>
                </a:lnTo>
                <a:lnTo>
                  <a:pt x="48180" y="69800"/>
                </a:lnTo>
                <a:lnTo>
                  <a:pt x="48170" y="69840"/>
                </a:lnTo>
                <a:lnTo>
                  <a:pt x="48060" y="69920"/>
                </a:lnTo>
                <a:lnTo>
                  <a:pt x="47980" y="69980"/>
                </a:lnTo>
                <a:lnTo>
                  <a:pt x="47920" y="70100"/>
                </a:lnTo>
                <a:lnTo>
                  <a:pt x="47910" y="70190"/>
                </a:lnTo>
                <a:lnTo>
                  <a:pt x="47720" y="70470"/>
                </a:lnTo>
                <a:lnTo>
                  <a:pt x="47520" y="70600"/>
                </a:lnTo>
                <a:lnTo>
                  <a:pt x="47440" y="70720"/>
                </a:lnTo>
                <a:lnTo>
                  <a:pt x="47340" y="70770"/>
                </a:lnTo>
                <a:lnTo>
                  <a:pt x="47280" y="70810"/>
                </a:lnTo>
                <a:lnTo>
                  <a:pt x="46950" y="71020"/>
                </a:lnTo>
                <a:lnTo>
                  <a:pt x="46800" y="71050"/>
                </a:lnTo>
                <a:lnTo>
                  <a:pt x="46680" y="71020"/>
                </a:lnTo>
                <a:lnTo>
                  <a:pt x="46540" y="70990"/>
                </a:lnTo>
                <a:lnTo>
                  <a:pt x="46510" y="70960"/>
                </a:lnTo>
                <a:lnTo>
                  <a:pt x="46490" y="70950"/>
                </a:lnTo>
                <a:lnTo>
                  <a:pt x="46460" y="70930"/>
                </a:lnTo>
                <a:lnTo>
                  <a:pt x="46430" y="70930"/>
                </a:lnTo>
                <a:lnTo>
                  <a:pt x="46390" y="70930"/>
                </a:lnTo>
                <a:lnTo>
                  <a:pt x="46360" y="70950"/>
                </a:lnTo>
                <a:lnTo>
                  <a:pt x="46350" y="70950"/>
                </a:lnTo>
                <a:lnTo>
                  <a:pt x="46330" y="70950"/>
                </a:lnTo>
                <a:lnTo>
                  <a:pt x="46280" y="70970"/>
                </a:lnTo>
                <a:lnTo>
                  <a:pt x="46200" y="70980"/>
                </a:lnTo>
                <a:lnTo>
                  <a:pt x="45940" y="70950"/>
                </a:lnTo>
                <a:lnTo>
                  <a:pt x="45740" y="70900"/>
                </a:lnTo>
                <a:lnTo>
                  <a:pt x="45590" y="70940"/>
                </a:lnTo>
                <a:lnTo>
                  <a:pt x="45380" y="70910"/>
                </a:lnTo>
                <a:lnTo>
                  <a:pt x="45270" y="70900"/>
                </a:lnTo>
                <a:lnTo>
                  <a:pt x="45150" y="70880"/>
                </a:lnTo>
                <a:lnTo>
                  <a:pt x="45150" y="70550"/>
                </a:lnTo>
                <a:lnTo>
                  <a:pt x="45070" y="70380"/>
                </a:lnTo>
                <a:lnTo>
                  <a:pt x="45070" y="70290"/>
                </a:lnTo>
                <a:lnTo>
                  <a:pt x="45190" y="70080"/>
                </a:lnTo>
                <a:lnTo>
                  <a:pt x="45120" y="69810"/>
                </a:lnTo>
                <a:lnTo>
                  <a:pt x="45120" y="69650"/>
                </a:lnTo>
                <a:lnTo>
                  <a:pt x="45040" y="69520"/>
                </a:lnTo>
                <a:lnTo>
                  <a:pt x="45340" y="69220"/>
                </a:lnTo>
                <a:lnTo>
                  <a:pt x="45280" y="68990"/>
                </a:lnTo>
                <a:lnTo>
                  <a:pt x="45200" y="68880"/>
                </a:lnTo>
                <a:lnTo>
                  <a:pt x="45190" y="68640"/>
                </a:lnTo>
                <a:lnTo>
                  <a:pt x="45190" y="68560"/>
                </a:lnTo>
                <a:lnTo>
                  <a:pt x="45130" y="68440"/>
                </a:lnTo>
                <a:lnTo>
                  <a:pt x="45000" y="68200"/>
                </a:lnTo>
                <a:lnTo>
                  <a:pt x="44950" y="68160"/>
                </a:lnTo>
                <a:lnTo>
                  <a:pt x="44890" y="68170"/>
                </a:lnTo>
                <a:lnTo>
                  <a:pt x="44830" y="68230"/>
                </a:lnTo>
                <a:lnTo>
                  <a:pt x="44770" y="68290"/>
                </a:lnTo>
                <a:lnTo>
                  <a:pt x="44690" y="68440"/>
                </a:lnTo>
                <a:lnTo>
                  <a:pt x="44610" y="68560"/>
                </a:lnTo>
                <a:lnTo>
                  <a:pt x="44540" y="68640"/>
                </a:lnTo>
                <a:lnTo>
                  <a:pt x="44540" y="68790"/>
                </a:lnTo>
                <a:lnTo>
                  <a:pt x="44550" y="68880"/>
                </a:lnTo>
                <a:lnTo>
                  <a:pt x="44550" y="68930"/>
                </a:lnTo>
                <a:lnTo>
                  <a:pt x="44570" y="69060"/>
                </a:lnTo>
                <a:lnTo>
                  <a:pt x="44190" y="69120"/>
                </a:lnTo>
                <a:lnTo>
                  <a:pt x="43780" y="69060"/>
                </a:lnTo>
                <a:lnTo>
                  <a:pt x="43710" y="68460"/>
                </a:lnTo>
                <a:lnTo>
                  <a:pt x="43820" y="68140"/>
                </a:lnTo>
                <a:lnTo>
                  <a:pt x="43440" y="67870"/>
                </a:lnTo>
                <a:lnTo>
                  <a:pt x="43390" y="67310"/>
                </a:lnTo>
                <a:lnTo>
                  <a:pt x="43010" y="66980"/>
                </a:lnTo>
                <a:lnTo>
                  <a:pt x="42680" y="66740"/>
                </a:lnTo>
                <a:lnTo>
                  <a:pt x="41650" y="66320"/>
                </a:lnTo>
                <a:lnTo>
                  <a:pt x="40800" y="65780"/>
                </a:lnTo>
                <a:lnTo>
                  <a:pt x="40820" y="65620"/>
                </a:lnTo>
                <a:lnTo>
                  <a:pt x="41050" y="65450"/>
                </a:lnTo>
                <a:lnTo>
                  <a:pt x="41090" y="65050"/>
                </a:lnTo>
                <a:lnTo>
                  <a:pt x="41200" y="64910"/>
                </a:lnTo>
                <a:lnTo>
                  <a:pt x="41150" y="64710"/>
                </a:lnTo>
                <a:lnTo>
                  <a:pt x="41120" y="64470"/>
                </a:lnTo>
                <a:lnTo>
                  <a:pt x="41320" y="64010"/>
                </a:lnTo>
                <a:lnTo>
                  <a:pt x="41460" y="63510"/>
                </a:lnTo>
                <a:lnTo>
                  <a:pt x="41480" y="63430"/>
                </a:lnTo>
                <a:lnTo>
                  <a:pt x="41500" y="63440"/>
                </a:lnTo>
                <a:lnTo>
                  <a:pt x="41560" y="63460"/>
                </a:lnTo>
                <a:lnTo>
                  <a:pt x="41630" y="63440"/>
                </a:lnTo>
                <a:lnTo>
                  <a:pt x="41680" y="63480"/>
                </a:lnTo>
                <a:lnTo>
                  <a:pt x="41700" y="63490"/>
                </a:lnTo>
                <a:lnTo>
                  <a:pt x="41730" y="63500"/>
                </a:lnTo>
                <a:lnTo>
                  <a:pt x="41770" y="63480"/>
                </a:lnTo>
                <a:lnTo>
                  <a:pt x="41770" y="63470"/>
                </a:lnTo>
                <a:lnTo>
                  <a:pt x="41800" y="63420"/>
                </a:lnTo>
                <a:lnTo>
                  <a:pt x="41830" y="63390"/>
                </a:lnTo>
                <a:lnTo>
                  <a:pt x="41860" y="63380"/>
                </a:lnTo>
                <a:lnTo>
                  <a:pt x="41920" y="63370"/>
                </a:lnTo>
                <a:lnTo>
                  <a:pt x="41930" y="63360"/>
                </a:lnTo>
                <a:lnTo>
                  <a:pt x="41970" y="63390"/>
                </a:lnTo>
                <a:lnTo>
                  <a:pt x="42000" y="63390"/>
                </a:lnTo>
                <a:lnTo>
                  <a:pt x="42050" y="63310"/>
                </a:lnTo>
                <a:lnTo>
                  <a:pt x="42130" y="63320"/>
                </a:lnTo>
                <a:lnTo>
                  <a:pt x="42170" y="63310"/>
                </a:lnTo>
                <a:lnTo>
                  <a:pt x="42210" y="63330"/>
                </a:lnTo>
                <a:lnTo>
                  <a:pt x="42340" y="63290"/>
                </a:lnTo>
                <a:lnTo>
                  <a:pt x="42390" y="63300"/>
                </a:lnTo>
                <a:lnTo>
                  <a:pt x="42550" y="63250"/>
                </a:lnTo>
                <a:lnTo>
                  <a:pt x="42970" y="63270"/>
                </a:lnTo>
                <a:lnTo>
                  <a:pt x="43330" y="62980"/>
                </a:lnTo>
                <a:lnTo>
                  <a:pt x="43720" y="62310"/>
                </a:lnTo>
                <a:lnTo>
                  <a:pt x="43920" y="62000"/>
                </a:lnTo>
                <a:lnTo>
                  <a:pt x="43760" y="61440"/>
                </a:lnTo>
                <a:lnTo>
                  <a:pt x="43630" y="61050"/>
                </a:lnTo>
                <a:lnTo>
                  <a:pt x="43620" y="60980"/>
                </a:lnTo>
                <a:lnTo>
                  <a:pt x="43600" y="60920"/>
                </a:lnTo>
                <a:lnTo>
                  <a:pt x="43590" y="60840"/>
                </a:lnTo>
                <a:lnTo>
                  <a:pt x="43570" y="60780"/>
                </a:lnTo>
                <a:lnTo>
                  <a:pt x="43550" y="60740"/>
                </a:lnTo>
                <a:lnTo>
                  <a:pt x="43520" y="60590"/>
                </a:lnTo>
                <a:lnTo>
                  <a:pt x="43490" y="60460"/>
                </a:lnTo>
                <a:lnTo>
                  <a:pt x="43450" y="60390"/>
                </a:lnTo>
                <a:lnTo>
                  <a:pt x="43440" y="60380"/>
                </a:lnTo>
                <a:lnTo>
                  <a:pt x="43420" y="60350"/>
                </a:lnTo>
                <a:lnTo>
                  <a:pt x="43350" y="60320"/>
                </a:lnTo>
                <a:lnTo>
                  <a:pt x="43310" y="60300"/>
                </a:lnTo>
                <a:lnTo>
                  <a:pt x="43200" y="60280"/>
                </a:lnTo>
                <a:lnTo>
                  <a:pt x="43050" y="60280"/>
                </a:lnTo>
                <a:lnTo>
                  <a:pt x="43000" y="60270"/>
                </a:lnTo>
                <a:lnTo>
                  <a:pt x="42800" y="60280"/>
                </a:lnTo>
                <a:lnTo>
                  <a:pt x="42740" y="60270"/>
                </a:lnTo>
                <a:lnTo>
                  <a:pt x="42650" y="60260"/>
                </a:lnTo>
                <a:lnTo>
                  <a:pt x="42600" y="60260"/>
                </a:lnTo>
                <a:lnTo>
                  <a:pt x="42600" y="60220"/>
                </a:lnTo>
                <a:lnTo>
                  <a:pt x="42590" y="60180"/>
                </a:lnTo>
                <a:lnTo>
                  <a:pt x="42570" y="60140"/>
                </a:lnTo>
                <a:lnTo>
                  <a:pt x="42560" y="60090"/>
                </a:lnTo>
                <a:lnTo>
                  <a:pt x="42550" y="60030"/>
                </a:lnTo>
                <a:lnTo>
                  <a:pt x="42520" y="59950"/>
                </a:lnTo>
                <a:lnTo>
                  <a:pt x="42550" y="59930"/>
                </a:lnTo>
                <a:lnTo>
                  <a:pt x="42550" y="59920"/>
                </a:lnTo>
                <a:lnTo>
                  <a:pt x="42570" y="59900"/>
                </a:lnTo>
                <a:lnTo>
                  <a:pt x="42600" y="59880"/>
                </a:lnTo>
                <a:lnTo>
                  <a:pt x="42630" y="59850"/>
                </a:lnTo>
                <a:lnTo>
                  <a:pt x="42650" y="59830"/>
                </a:lnTo>
                <a:lnTo>
                  <a:pt x="42690" y="59810"/>
                </a:lnTo>
                <a:lnTo>
                  <a:pt x="42720" y="59770"/>
                </a:lnTo>
                <a:lnTo>
                  <a:pt x="42740" y="59750"/>
                </a:lnTo>
                <a:lnTo>
                  <a:pt x="42770" y="59730"/>
                </a:lnTo>
                <a:lnTo>
                  <a:pt x="42800" y="59700"/>
                </a:lnTo>
                <a:lnTo>
                  <a:pt x="42810" y="59670"/>
                </a:lnTo>
                <a:lnTo>
                  <a:pt x="42830" y="59660"/>
                </a:lnTo>
                <a:lnTo>
                  <a:pt x="42850" y="59650"/>
                </a:lnTo>
                <a:lnTo>
                  <a:pt x="42880" y="59620"/>
                </a:lnTo>
                <a:lnTo>
                  <a:pt x="42910" y="59580"/>
                </a:lnTo>
                <a:lnTo>
                  <a:pt x="42940" y="59560"/>
                </a:lnTo>
                <a:lnTo>
                  <a:pt x="42960" y="59530"/>
                </a:lnTo>
                <a:lnTo>
                  <a:pt x="42970" y="59520"/>
                </a:lnTo>
                <a:lnTo>
                  <a:pt x="42990" y="59500"/>
                </a:lnTo>
                <a:lnTo>
                  <a:pt x="43010" y="59480"/>
                </a:lnTo>
                <a:lnTo>
                  <a:pt x="43020" y="59480"/>
                </a:lnTo>
                <a:lnTo>
                  <a:pt x="43050" y="59440"/>
                </a:lnTo>
                <a:lnTo>
                  <a:pt x="43060" y="59420"/>
                </a:lnTo>
                <a:lnTo>
                  <a:pt x="43070" y="59410"/>
                </a:lnTo>
                <a:lnTo>
                  <a:pt x="43080" y="59410"/>
                </a:lnTo>
                <a:lnTo>
                  <a:pt x="43090" y="59390"/>
                </a:lnTo>
                <a:lnTo>
                  <a:pt x="43130" y="59360"/>
                </a:lnTo>
                <a:lnTo>
                  <a:pt x="43150" y="59330"/>
                </a:lnTo>
                <a:lnTo>
                  <a:pt x="43180" y="59300"/>
                </a:lnTo>
                <a:lnTo>
                  <a:pt x="43200" y="59270"/>
                </a:lnTo>
                <a:lnTo>
                  <a:pt x="43210" y="59260"/>
                </a:lnTo>
                <a:lnTo>
                  <a:pt x="43230" y="59240"/>
                </a:lnTo>
                <a:lnTo>
                  <a:pt x="43240" y="59250"/>
                </a:lnTo>
                <a:lnTo>
                  <a:pt x="43240" y="59270"/>
                </a:lnTo>
                <a:lnTo>
                  <a:pt x="43260" y="59270"/>
                </a:lnTo>
                <a:lnTo>
                  <a:pt x="43270" y="59280"/>
                </a:lnTo>
                <a:lnTo>
                  <a:pt x="43300" y="59300"/>
                </a:lnTo>
                <a:lnTo>
                  <a:pt x="43320" y="59330"/>
                </a:lnTo>
                <a:lnTo>
                  <a:pt x="43330" y="59340"/>
                </a:lnTo>
                <a:lnTo>
                  <a:pt x="43350" y="59350"/>
                </a:lnTo>
                <a:lnTo>
                  <a:pt x="43360" y="59360"/>
                </a:lnTo>
                <a:lnTo>
                  <a:pt x="43380" y="59380"/>
                </a:lnTo>
                <a:lnTo>
                  <a:pt x="43410" y="59400"/>
                </a:lnTo>
                <a:lnTo>
                  <a:pt x="43420" y="59410"/>
                </a:lnTo>
                <a:lnTo>
                  <a:pt x="43460" y="59450"/>
                </a:lnTo>
                <a:lnTo>
                  <a:pt x="43480" y="59460"/>
                </a:lnTo>
                <a:lnTo>
                  <a:pt x="43530" y="59510"/>
                </a:lnTo>
                <a:lnTo>
                  <a:pt x="43550" y="59530"/>
                </a:lnTo>
                <a:lnTo>
                  <a:pt x="43570" y="59540"/>
                </a:lnTo>
                <a:lnTo>
                  <a:pt x="43580" y="59550"/>
                </a:lnTo>
                <a:lnTo>
                  <a:pt x="43620" y="59600"/>
                </a:lnTo>
                <a:lnTo>
                  <a:pt x="43620" y="59590"/>
                </a:lnTo>
                <a:lnTo>
                  <a:pt x="43640" y="59620"/>
                </a:lnTo>
                <a:lnTo>
                  <a:pt x="43720" y="59700"/>
                </a:lnTo>
                <a:lnTo>
                  <a:pt x="43790" y="59720"/>
                </a:lnTo>
                <a:lnTo>
                  <a:pt x="43850" y="59710"/>
                </a:lnTo>
                <a:lnTo>
                  <a:pt x="44000" y="59690"/>
                </a:lnTo>
                <a:lnTo>
                  <a:pt x="44180" y="59670"/>
                </a:lnTo>
                <a:lnTo>
                  <a:pt x="44250" y="59670"/>
                </a:lnTo>
                <a:lnTo>
                  <a:pt x="44340" y="59670"/>
                </a:lnTo>
                <a:lnTo>
                  <a:pt x="44390" y="59650"/>
                </a:lnTo>
                <a:lnTo>
                  <a:pt x="44510" y="59650"/>
                </a:lnTo>
                <a:lnTo>
                  <a:pt x="44540" y="59670"/>
                </a:lnTo>
                <a:lnTo>
                  <a:pt x="44550" y="59670"/>
                </a:lnTo>
                <a:lnTo>
                  <a:pt x="44610" y="59670"/>
                </a:lnTo>
                <a:lnTo>
                  <a:pt x="44620" y="59670"/>
                </a:lnTo>
                <a:lnTo>
                  <a:pt x="44630" y="59680"/>
                </a:lnTo>
                <a:lnTo>
                  <a:pt x="44720" y="59680"/>
                </a:lnTo>
                <a:lnTo>
                  <a:pt x="44740" y="59690"/>
                </a:lnTo>
                <a:lnTo>
                  <a:pt x="44810" y="59690"/>
                </a:lnTo>
                <a:lnTo>
                  <a:pt x="44830" y="59700"/>
                </a:lnTo>
                <a:lnTo>
                  <a:pt x="44840" y="59720"/>
                </a:lnTo>
                <a:lnTo>
                  <a:pt x="44850" y="59700"/>
                </a:lnTo>
                <a:lnTo>
                  <a:pt x="44930" y="59700"/>
                </a:lnTo>
                <a:lnTo>
                  <a:pt x="44960" y="59720"/>
                </a:lnTo>
                <a:lnTo>
                  <a:pt x="44970" y="59720"/>
                </a:lnTo>
                <a:lnTo>
                  <a:pt x="44970" y="59770"/>
                </a:lnTo>
                <a:lnTo>
                  <a:pt x="45000" y="59760"/>
                </a:lnTo>
                <a:lnTo>
                  <a:pt x="45010" y="59750"/>
                </a:lnTo>
                <a:lnTo>
                  <a:pt x="45040" y="59720"/>
                </a:lnTo>
                <a:lnTo>
                  <a:pt x="45050" y="59710"/>
                </a:lnTo>
                <a:lnTo>
                  <a:pt x="45050" y="59700"/>
                </a:lnTo>
                <a:lnTo>
                  <a:pt x="45060" y="59700"/>
                </a:lnTo>
                <a:lnTo>
                  <a:pt x="45080" y="59710"/>
                </a:lnTo>
                <a:lnTo>
                  <a:pt x="45090" y="59700"/>
                </a:lnTo>
                <a:lnTo>
                  <a:pt x="45090" y="59690"/>
                </a:lnTo>
                <a:lnTo>
                  <a:pt x="45110" y="59680"/>
                </a:lnTo>
                <a:lnTo>
                  <a:pt x="45140" y="59680"/>
                </a:lnTo>
                <a:lnTo>
                  <a:pt x="45150" y="59690"/>
                </a:lnTo>
                <a:lnTo>
                  <a:pt x="45140" y="59720"/>
                </a:lnTo>
                <a:lnTo>
                  <a:pt x="45140" y="59730"/>
                </a:lnTo>
                <a:lnTo>
                  <a:pt x="45240" y="59720"/>
                </a:lnTo>
                <a:lnTo>
                  <a:pt x="45320" y="59750"/>
                </a:lnTo>
                <a:lnTo>
                  <a:pt x="46190" y="59790"/>
                </a:lnTo>
                <a:lnTo>
                  <a:pt x="46340" y="59780"/>
                </a:lnTo>
                <a:lnTo>
                  <a:pt x="46360" y="59780"/>
                </a:lnTo>
                <a:lnTo>
                  <a:pt x="46550" y="59770"/>
                </a:lnTo>
                <a:lnTo>
                  <a:pt x="47030" y="59730"/>
                </a:lnTo>
                <a:lnTo>
                  <a:pt x="47330" y="59630"/>
                </a:lnTo>
                <a:lnTo>
                  <a:pt x="47430" y="59550"/>
                </a:lnTo>
                <a:lnTo>
                  <a:pt x="47480" y="59510"/>
                </a:lnTo>
                <a:lnTo>
                  <a:pt x="47520" y="59440"/>
                </a:lnTo>
                <a:lnTo>
                  <a:pt x="47530" y="59350"/>
                </a:lnTo>
                <a:lnTo>
                  <a:pt x="47540" y="59270"/>
                </a:lnTo>
                <a:lnTo>
                  <a:pt x="47590" y="59200"/>
                </a:lnTo>
                <a:lnTo>
                  <a:pt x="47630" y="59140"/>
                </a:lnTo>
                <a:lnTo>
                  <a:pt x="47720" y="59110"/>
                </a:lnTo>
                <a:lnTo>
                  <a:pt x="47810" y="59120"/>
                </a:lnTo>
                <a:lnTo>
                  <a:pt x="47910" y="59220"/>
                </a:lnTo>
                <a:lnTo>
                  <a:pt x="47960" y="59330"/>
                </a:lnTo>
                <a:lnTo>
                  <a:pt x="48060" y="59380"/>
                </a:lnTo>
                <a:lnTo>
                  <a:pt x="48130" y="59360"/>
                </a:lnTo>
                <a:lnTo>
                  <a:pt x="48180" y="59230"/>
                </a:lnTo>
                <a:lnTo>
                  <a:pt x="48350" y="59030"/>
                </a:lnTo>
                <a:lnTo>
                  <a:pt x="48440" y="58940"/>
                </a:lnTo>
                <a:lnTo>
                  <a:pt x="48510" y="58910"/>
                </a:lnTo>
                <a:lnTo>
                  <a:pt x="48600" y="58850"/>
                </a:lnTo>
                <a:lnTo>
                  <a:pt x="48640" y="58850"/>
                </a:lnTo>
                <a:lnTo>
                  <a:pt x="48680" y="58820"/>
                </a:lnTo>
                <a:lnTo>
                  <a:pt x="48720" y="58800"/>
                </a:lnTo>
                <a:lnTo>
                  <a:pt x="48790" y="58730"/>
                </a:lnTo>
                <a:lnTo>
                  <a:pt x="48800" y="58690"/>
                </a:lnTo>
                <a:lnTo>
                  <a:pt x="48810" y="58650"/>
                </a:lnTo>
                <a:lnTo>
                  <a:pt x="48850" y="58640"/>
                </a:lnTo>
                <a:lnTo>
                  <a:pt x="48900" y="58660"/>
                </a:lnTo>
                <a:lnTo>
                  <a:pt x="48960" y="58650"/>
                </a:lnTo>
                <a:lnTo>
                  <a:pt x="49070" y="58600"/>
                </a:lnTo>
                <a:lnTo>
                  <a:pt x="49240" y="58480"/>
                </a:lnTo>
                <a:lnTo>
                  <a:pt x="49690" y="58420"/>
                </a:lnTo>
                <a:lnTo>
                  <a:pt x="49710" y="58500"/>
                </a:lnTo>
                <a:lnTo>
                  <a:pt x="49840" y="58790"/>
                </a:lnTo>
                <a:lnTo>
                  <a:pt x="49860" y="58900"/>
                </a:lnTo>
                <a:lnTo>
                  <a:pt x="49980" y="58980"/>
                </a:lnTo>
                <a:lnTo>
                  <a:pt x="50200" y="59080"/>
                </a:lnTo>
                <a:lnTo>
                  <a:pt x="50270" y="59160"/>
                </a:lnTo>
                <a:lnTo>
                  <a:pt x="50370" y="59210"/>
                </a:lnTo>
                <a:lnTo>
                  <a:pt x="50460" y="59210"/>
                </a:lnTo>
                <a:lnTo>
                  <a:pt x="50510" y="59230"/>
                </a:lnTo>
                <a:lnTo>
                  <a:pt x="50570" y="59270"/>
                </a:lnTo>
                <a:lnTo>
                  <a:pt x="50590" y="59380"/>
                </a:lnTo>
                <a:lnTo>
                  <a:pt x="50680" y="59580"/>
                </a:lnTo>
                <a:lnTo>
                  <a:pt x="50780" y="59690"/>
                </a:lnTo>
                <a:lnTo>
                  <a:pt x="50810" y="59730"/>
                </a:lnTo>
                <a:lnTo>
                  <a:pt x="50860" y="59760"/>
                </a:lnTo>
                <a:lnTo>
                  <a:pt x="50890" y="59810"/>
                </a:lnTo>
                <a:lnTo>
                  <a:pt x="50880" y="59870"/>
                </a:lnTo>
                <a:lnTo>
                  <a:pt x="50810" y="59950"/>
                </a:lnTo>
                <a:lnTo>
                  <a:pt x="50750" y="59980"/>
                </a:lnTo>
                <a:lnTo>
                  <a:pt x="50690" y="60070"/>
                </a:lnTo>
                <a:lnTo>
                  <a:pt x="50700" y="60160"/>
                </a:lnTo>
                <a:lnTo>
                  <a:pt x="50710" y="60180"/>
                </a:lnTo>
                <a:lnTo>
                  <a:pt x="50740" y="60210"/>
                </a:lnTo>
                <a:lnTo>
                  <a:pt x="50790" y="60220"/>
                </a:lnTo>
                <a:lnTo>
                  <a:pt x="50870" y="60210"/>
                </a:lnTo>
                <a:lnTo>
                  <a:pt x="50930" y="60190"/>
                </a:lnTo>
                <a:lnTo>
                  <a:pt x="50970" y="60200"/>
                </a:lnTo>
                <a:lnTo>
                  <a:pt x="51010" y="60210"/>
                </a:lnTo>
                <a:lnTo>
                  <a:pt x="51030" y="60240"/>
                </a:lnTo>
                <a:lnTo>
                  <a:pt x="51070" y="60270"/>
                </a:lnTo>
                <a:lnTo>
                  <a:pt x="51120" y="60290"/>
                </a:lnTo>
                <a:lnTo>
                  <a:pt x="51160" y="60270"/>
                </a:lnTo>
                <a:lnTo>
                  <a:pt x="51190" y="60280"/>
                </a:lnTo>
                <a:lnTo>
                  <a:pt x="51230" y="60290"/>
                </a:lnTo>
                <a:lnTo>
                  <a:pt x="51260" y="60300"/>
                </a:lnTo>
                <a:lnTo>
                  <a:pt x="51290" y="60290"/>
                </a:lnTo>
                <a:lnTo>
                  <a:pt x="51330" y="60310"/>
                </a:lnTo>
                <a:lnTo>
                  <a:pt x="51350" y="60310"/>
                </a:lnTo>
                <a:lnTo>
                  <a:pt x="51400" y="60280"/>
                </a:lnTo>
                <a:lnTo>
                  <a:pt x="51450" y="60280"/>
                </a:lnTo>
                <a:lnTo>
                  <a:pt x="51620" y="60300"/>
                </a:lnTo>
                <a:lnTo>
                  <a:pt x="51780" y="60300"/>
                </a:lnTo>
                <a:lnTo>
                  <a:pt x="51820" y="60310"/>
                </a:lnTo>
                <a:lnTo>
                  <a:pt x="51880" y="60340"/>
                </a:lnTo>
                <a:lnTo>
                  <a:pt x="51910" y="60300"/>
                </a:lnTo>
                <a:lnTo>
                  <a:pt x="51940" y="60250"/>
                </a:lnTo>
                <a:lnTo>
                  <a:pt x="51990" y="60200"/>
                </a:lnTo>
                <a:lnTo>
                  <a:pt x="52210" y="60030"/>
                </a:lnTo>
                <a:lnTo>
                  <a:pt x="52360" y="59810"/>
                </a:lnTo>
                <a:lnTo>
                  <a:pt x="52410" y="59580"/>
                </a:lnTo>
                <a:lnTo>
                  <a:pt x="52470" y="59480"/>
                </a:lnTo>
                <a:lnTo>
                  <a:pt x="52540" y="59450"/>
                </a:lnTo>
                <a:lnTo>
                  <a:pt x="52690" y="59180"/>
                </a:lnTo>
                <a:lnTo>
                  <a:pt x="52840" y="58920"/>
                </a:lnTo>
                <a:lnTo>
                  <a:pt x="53010" y="58940"/>
                </a:lnTo>
                <a:lnTo>
                  <a:pt x="53160" y="58940"/>
                </a:lnTo>
                <a:lnTo>
                  <a:pt x="53330" y="59030"/>
                </a:lnTo>
                <a:lnTo>
                  <a:pt x="53470" y="59100"/>
                </a:lnTo>
                <a:lnTo>
                  <a:pt x="53540" y="59090"/>
                </a:lnTo>
                <a:lnTo>
                  <a:pt x="53570" y="59040"/>
                </a:lnTo>
                <a:lnTo>
                  <a:pt x="53660" y="58960"/>
                </a:lnTo>
                <a:lnTo>
                  <a:pt x="53810" y="58980"/>
                </a:lnTo>
                <a:lnTo>
                  <a:pt x="53870" y="58960"/>
                </a:lnTo>
                <a:lnTo>
                  <a:pt x="53860" y="58870"/>
                </a:lnTo>
                <a:lnTo>
                  <a:pt x="53830" y="58770"/>
                </a:lnTo>
                <a:lnTo>
                  <a:pt x="53850" y="58700"/>
                </a:lnTo>
                <a:lnTo>
                  <a:pt x="53850" y="58660"/>
                </a:lnTo>
                <a:lnTo>
                  <a:pt x="53800" y="58640"/>
                </a:lnTo>
                <a:lnTo>
                  <a:pt x="53780" y="58620"/>
                </a:lnTo>
                <a:lnTo>
                  <a:pt x="53740" y="58600"/>
                </a:lnTo>
                <a:lnTo>
                  <a:pt x="53720" y="58580"/>
                </a:lnTo>
                <a:lnTo>
                  <a:pt x="53760" y="58520"/>
                </a:lnTo>
                <a:lnTo>
                  <a:pt x="53770" y="58460"/>
                </a:lnTo>
                <a:lnTo>
                  <a:pt x="53800" y="58410"/>
                </a:lnTo>
                <a:lnTo>
                  <a:pt x="53820" y="58370"/>
                </a:lnTo>
                <a:lnTo>
                  <a:pt x="53870" y="58340"/>
                </a:lnTo>
                <a:lnTo>
                  <a:pt x="53900" y="58320"/>
                </a:lnTo>
                <a:lnTo>
                  <a:pt x="53940" y="58310"/>
                </a:lnTo>
                <a:lnTo>
                  <a:pt x="53970" y="58290"/>
                </a:lnTo>
                <a:lnTo>
                  <a:pt x="53990" y="58220"/>
                </a:lnTo>
                <a:lnTo>
                  <a:pt x="53870" y="58130"/>
                </a:lnTo>
                <a:lnTo>
                  <a:pt x="53860" y="58040"/>
                </a:lnTo>
                <a:lnTo>
                  <a:pt x="53880" y="57980"/>
                </a:lnTo>
                <a:lnTo>
                  <a:pt x="53930" y="57960"/>
                </a:lnTo>
                <a:lnTo>
                  <a:pt x="53980" y="57980"/>
                </a:lnTo>
                <a:lnTo>
                  <a:pt x="54040" y="58030"/>
                </a:lnTo>
                <a:lnTo>
                  <a:pt x="54070" y="58110"/>
                </a:lnTo>
                <a:lnTo>
                  <a:pt x="54150" y="58190"/>
                </a:lnTo>
                <a:lnTo>
                  <a:pt x="54200" y="58190"/>
                </a:lnTo>
                <a:lnTo>
                  <a:pt x="54230" y="58200"/>
                </a:lnTo>
                <a:lnTo>
                  <a:pt x="54280" y="58200"/>
                </a:lnTo>
                <a:lnTo>
                  <a:pt x="54350" y="58180"/>
                </a:lnTo>
                <a:lnTo>
                  <a:pt x="54410" y="58180"/>
                </a:lnTo>
                <a:lnTo>
                  <a:pt x="54450" y="58190"/>
                </a:lnTo>
                <a:lnTo>
                  <a:pt x="54480" y="58220"/>
                </a:lnTo>
                <a:lnTo>
                  <a:pt x="54460" y="58290"/>
                </a:lnTo>
                <a:lnTo>
                  <a:pt x="54460" y="58340"/>
                </a:lnTo>
                <a:lnTo>
                  <a:pt x="54440" y="58370"/>
                </a:lnTo>
                <a:lnTo>
                  <a:pt x="54440" y="58400"/>
                </a:lnTo>
                <a:lnTo>
                  <a:pt x="54480" y="58420"/>
                </a:lnTo>
                <a:lnTo>
                  <a:pt x="54580" y="58410"/>
                </a:lnTo>
                <a:lnTo>
                  <a:pt x="54930" y="58380"/>
                </a:lnTo>
                <a:lnTo>
                  <a:pt x="54950" y="58320"/>
                </a:lnTo>
                <a:lnTo>
                  <a:pt x="54950" y="58260"/>
                </a:lnTo>
                <a:lnTo>
                  <a:pt x="54960" y="58170"/>
                </a:lnTo>
                <a:lnTo>
                  <a:pt x="55030" y="58160"/>
                </a:lnTo>
                <a:lnTo>
                  <a:pt x="55100" y="58200"/>
                </a:lnTo>
                <a:lnTo>
                  <a:pt x="55130" y="58320"/>
                </a:lnTo>
                <a:lnTo>
                  <a:pt x="55210" y="58330"/>
                </a:lnTo>
                <a:lnTo>
                  <a:pt x="55270" y="58240"/>
                </a:lnTo>
                <a:lnTo>
                  <a:pt x="55310" y="58130"/>
                </a:lnTo>
                <a:lnTo>
                  <a:pt x="55400" y="58060"/>
                </a:lnTo>
                <a:lnTo>
                  <a:pt x="55450" y="57970"/>
                </a:lnTo>
                <a:lnTo>
                  <a:pt x="55570" y="57990"/>
                </a:lnTo>
                <a:lnTo>
                  <a:pt x="55620" y="58140"/>
                </a:lnTo>
                <a:lnTo>
                  <a:pt x="55730" y="58210"/>
                </a:lnTo>
                <a:lnTo>
                  <a:pt x="55760" y="58380"/>
                </a:lnTo>
                <a:lnTo>
                  <a:pt x="55840" y="58560"/>
                </a:lnTo>
                <a:lnTo>
                  <a:pt x="55940" y="58720"/>
                </a:lnTo>
                <a:lnTo>
                  <a:pt x="56120" y="58890"/>
                </a:lnTo>
                <a:lnTo>
                  <a:pt x="56330" y="59040"/>
                </a:lnTo>
                <a:lnTo>
                  <a:pt x="56490" y="59290"/>
                </a:lnTo>
                <a:lnTo>
                  <a:pt x="56400" y="59780"/>
                </a:lnTo>
                <a:lnTo>
                  <a:pt x="56490" y="60170"/>
                </a:lnTo>
                <a:lnTo>
                  <a:pt x="57010" y="60730"/>
                </a:lnTo>
                <a:lnTo>
                  <a:pt x="57730" y="61010"/>
                </a:lnTo>
                <a:lnTo>
                  <a:pt x="58080" y="61280"/>
                </a:lnTo>
                <a:lnTo>
                  <a:pt x="58540" y="61380"/>
                </a:lnTo>
                <a:lnTo>
                  <a:pt x="59320" y="61500"/>
                </a:lnTo>
                <a:lnTo>
                  <a:pt x="60280" y="61540"/>
                </a:lnTo>
                <a:lnTo>
                  <a:pt x="60950" y="61230"/>
                </a:lnTo>
                <a:lnTo>
                  <a:pt x="61530" y="60820"/>
                </a:lnTo>
                <a:lnTo>
                  <a:pt x="62030" y="60680"/>
                </a:lnTo>
                <a:lnTo>
                  <a:pt x="62750" y="60650"/>
                </a:lnTo>
                <a:lnTo>
                  <a:pt x="63760" y="61090"/>
                </a:lnTo>
                <a:lnTo>
                  <a:pt x="64350" y="61450"/>
                </a:lnTo>
                <a:lnTo>
                  <a:pt x="64850" y="61610"/>
                </a:lnTo>
                <a:lnTo>
                  <a:pt x="65350" y="62090"/>
                </a:lnTo>
                <a:lnTo>
                  <a:pt x="65650" y="62900"/>
                </a:lnTo>
                <a:lnTo>
                  <a:pt x="66110" y="63120"/>
                </a:lnTo>
                <a:lnTo>
                  <a:pt x="66670" y="63110"/>
                </a:lnTo>
                <a:lnTo>
                  <a:pt x="67790" y="62780"/>
                </a:lnTo>
                <a:lnTo>
                  <a:pt x="67940" y="62740"/>
                </a:lnTo>
                <a:lnTo>
                  <a:pt x="67960" y="62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Tombouctou"/>
          <p:cNvSpPr/>
          <p:nvPr/>
        </p:nvSpPr>
        <p:spPr>
          <a:xfrm>
            <a:off x="3494288" y="1325880"/>
            <a:ext cx="5203119" cy="4937760"/>
          </a:xfrm>
          <a:custGeom>
            <a:avLst/>
            <a:gdLst/>
            <a:ahLst/>
            <a:cxnLst/>
            <a:rect l="0" t="0" r="100000" b="94900"/>
            <a:pathLst>
              <a:path w="100000" h="94900">
                <a:moveTo>
                  <a:pt x="68180" y="62640"/>
                </a:moveTo>
                <a:lnTo>
                  <a:pt x="68140" y="62650"/>
                </a:lnTo>
                <a:lnTo>
                  <a:pt x="68100" y="62650"/>
                </a:lnTo>
                <a:lnTo>
                  <a:pt x="68090" y="62660"/>
                </a:lnTo>
                <a:lnTo>
                  <a:pt x="68000" y="62700"/>
                </a:lnTo>
                <a:lnTo>
                  <a:pt x="67980" y="62720"/>
                </a:lnTo>
                <a:lnTo>
                  <a:pt x="67960" y="62730"/>
                </a:lnTo>
                <a:lnTo>
                  <a:pt x="67940" y="62740"/>
                </a:lnTo>
                <a:lnTo>
                  <a:pt x="67790" y="62780"/>
                </a:lnTo>
                <a:lnTo>
                  <a:pt x="66670" y="63110"/>
                </a:lnTo>
                <a:lnTo>
                  <a:pt x="66110" y="63120"/>
                </a:lnTo>
                <a:lnTo>
                  <a:pt x="65650" y="62900"/>
                </a:lnTo>
                <a:lnTo>
                  <a:pt x="65350" y="62090"/>
                </a:lnTo>
                <a:lnTo>
                  <a:pt x="64850" y="61610"/>
                </a:lnTo>
                <a:lnTo>
                  <a:pt x="64350" y="61450"/>
                </a:lnTo>
                <a:lnTo>
                  <a:pt x="63760" y="61090"/>
                </a:lnTo>
                <a:lnTo>
                  <a:pt x="62750" y="60650"/>
                </a:lnTo>
                <a:lnTo>
                  <a:pt x="62030" y="60680"/>
                </a:lnTo>
                <a:lnTo>
                  <a:pt x="61530" y="60820"/>
                </a:lnTo>
                <a:lnTo>
                  <a:pt x="60950" y="61230"/>
                </a:lnTo>
                <a:lnTo>
                  <a:pt x="60280" y="61540"/>
                </a:lnTo>
                <a:lnTo>
                  <a:pt x="59320" y="61500"/>
                </a:lnTo>
                <a:lnTo>
                  <a:pt x="58540" y="61380"/>
                </a:lnTo>
                <a:lnTo>
                  <a:pt x="58080" y="61280"/>
                </a:lnTo>
                <a:lnTo>
                  <a:pt x="57730" y="61010"/>
                </a:lnTo>
                <a:lnTo>
                  <a:pt x="57010" y="60730"/>
                </a:lnTo>
                <a:lnTo>
                  <a:pt x="56490" y="60170"/>
                </a:lnTo>
                <a:lnTo>
                  <a:pt x="56400" y="59780"/>
                </a:lnTo>
                <a:lnTo>
                  <a:pt x="56490" y="59290"/>
                </a:lnTo>
                <a:lnTo>
                  <a:pt x="56330" y="59040"/>
                </a:lnTo>
                <a:lnTo>
                  <a:pt x="56120" y="58890"/>
                </a:lnTo>
                <a:lnTo>
                  <a:pt x="55940" y="58720"/>
                </a:lnTo>
                <a:lnTo>
                  <a:pt x="55840" y="58560"/>
                </a:lnTo>
                <a:lnTo>
                  <a:pt x="55760" y="58380"/>
                </a:lnTo>
                <a:lnTo>
                  <a:pt x="55730" y="58210"/>
                </a:lnTo>
                <a:lnTo>
                  <a:pt x="55620" y="58140"/>
                </a:lnTo>
                <a:lnTo>
                  <a:pt x="55570" y="57990"/>
                </a:lnTo>
                <a:lnTo>
                  <a:pt x="55450" y="57970"/>
                </a:lnTo>
                <a:lnTo>
                  <a:pt x="55400" y="58060"/>
                </a:lnTo>
                <a:lnTo>
                  <a:pt x="55310" y="58130"/>
                </a:lnTo>
                <a:lnTo>
                  <a:pt x="55270" y="58240"/>
                </a:lnTo>
                <a:lnTo>
                  <a:pt x="55210" y="58330"/>
                </a:lnTo>
                <a:lnTo>
                  <a:pt x="55130" y="58320"/>
                </a:lnTo>
                <a:lnTo>
                  <a:pt x="55100" y="58200"/>
                </a:lnTo>
                <a:lnTo>
                  <a:pt x="55030" y="58160"/>
                </a:lnTo>
                <a:lnTo>
                  <a:pt x="54960" y="58170"/>
                </a:lnTo>
                <a:lnTo>
                  <a:pt x="54950" y="58260"/>
                </a:lnTo>
                <a:lnTo>
                  <a:pt x="54950" y="58320"/>
                </a:lnTo>
                <a:lnTo>
                  <a:pt x="54930" y="58380"/>
                </a:lnTo>
                <a:lnTo>
                  <a:pt x="54580" y="58410"/>
                </a:lnTo>
                <a:lnTo>
                  <a:pt x="54480" y="58420"/>
                </a:lnTo>
                <a:lnTo>
                  <a:pt x="54440" y="58400"/>
                </a:lnTo>
                <a:lnTo>
                  <a:pt x="54440" y="58370"/>
                </a:lnTo>
                <a:lnTo>
                  <a:pt x="54460" y="58340"/>
                </a:lnTo>
                <a:lnTo>
                  <a:pt x="54460" y="58290"/>
                </a:lnTo>
                <a:lnTo>
                  <a:pt x="54480" y="58220"/>
                </a:lnTo>
                <a:lnTo>
                  <a:pt x="54450" y="58190"/>
                </a:lnTo>
                <a:lnTo>
                  <a:pt x="54410" y="58180"/>
                </a:lnTo>
                <a:lnTo>
                  <a:pt x="54350" y="58180"/>
                </a:lnTo>
                <a:lnTo>
                  <a:pt x="54280" y="58200"/>
                </a:lnTo>
                <a:lnTo>
                  <a:pt x="54230" y="58200"/>
                </a:lnTo>
                <a:lnTo>
                  <a:pt x="54200" y="58190"/>
                </a:lnTo>
                <a:lnTo>
                  <a:pt x="54150" y="58190"/>
                </a:lnTo>
                <a:lnTo>
                  <a:pt x="54070" y="58110"/>
                </a:lnTo>
                <a:lnTo>
                  <a:pt x="54040" y="58030"/>
                </a:lnTo>
                <a:lnTo>
                  <a:pt x="53980" y="57980"/>
                </a:lnTo>
                <a:lnTo>
                  <a:pt x="53930" y="57960"/>
                </a:lnTo>
                <a:lnTo>
                  <a:pt x="53880" y="57980"/>
                </a:lnTo>
                <a:lnTo>
                  <a:pt x="53860" y="58040"/>
                </a:lnTo>
                <a:lnTo>
                  <a:pt x="53870" y="58130"/>
                </a:lnTo>
                <a:lnTo>
                  <a:pt x="53990" y="58220"/>
                </a:lnTo>
                <a:lnTo>
                  <a:pt x="53970" y="58290"/>
                </a:lnTo>
                <a:lnTo>
                  <a:pt x="53940" y="58310"/>
                </a:lnTo>
                <a:lnTo>
                  <a:pt x="53900" y="58320"/>
                </a:lnTo>
                <a:lnTo>
                  <a:pt x="53870" y="58340"/>
                </a:lnTo>
                <a:lnTo>
                  <a:pt x="53820" y="58370"/>
                </a:lnTo>
                <a:lnTo>
                  <a:pt x="53800" y="58410"/>
                </a:lnTo>
                <a:lnTo>
                  <a:pt x="53770" y="58460"/>
                </a:lnTo>
                <a:lnTo>
                  <a:pt x="53760" y="58520"/>
                </a:lnTo>
                <a:lnTo>
                  <a:pt x="53720" y="58580"/>
                </a:lnTo>
                <a:lnTo>
                  <a:pt x="53740" y="58600"/>
                </a:lnTo>
                <a:lnTo>
                  <a:pt x="53780" y="58620"/>
                </a:lnTo>
                <a:lnTo>
                  <a:pt x="53800" y="58640"/>
                </a:lnTo>
                <a:lnTo>
                  <a:pt x="53850" y="58660"/>
                </a:lnTo>
                <a:lnTo>
                  <a:pt x="53850" y="58700"/>
                </a:lnTo>
                <a:lnTo>
                  <a:pt x="53830" y="58770"/>
                </a:lnTo>
                <a:lnTo>
                  <a:pt x="53860" y="58870"/>
                </a:lnTo>
                <a:lnTo>
                  <a:pt x="53870" y="58960"/>
                </a:lnTo>
                <a:lnTo>
                  <a:pt x="53810" y="58980"/>
                </a:lnTo>
                <a:lnTo>
                  <a:pt x="53660" y="58960"/>
                </a:lnTo>
                <a:lnTo>
                  <a:pt x="53570" y="59040"/>
                </a:lnTo>
                <a:lnTo>
                  <a:pt x="53540" y="59090"/>
                </a:lnTo>
                <a:lnTo>
                  <a:pt x="53470" y="59100"/>
                </a:lnTo>
                <a:lnTo>
                  <a:pt x="53330" y="59030"/>
                </a:lnTo>
                <a:lnTo>
                  <a:pt x="53160" y="58940"/>
                </a:lnTo>
                <a:lnTo>
                  <a:pt x="53010" y="58940"/>
                </a:lnTo>
                <a:lnTo>
                  <a:pt x="52840" y="58920"/>
                </a:lnTo>
                <a:lnTo>
                  <a:pt x="52690" y="59180"/>
                </a:lnTo>
                <a:lnTo>
                  <a:pt x="52540" y="59450"/>
                </a:lnTo>
                <a:lnTo>
                  <a:pt x="52470" y="59480"/>
                </a:lnTo>
                <a:lnTo>
                  <a:pt x="52410" y="59580"/>
                </a:lnTo>
                <a:lnTo>
                  <a:pt x="52360" y="59810"/>
                </a:lnTo>
                <a:lnTo>
                  <a:pt x="52210" y="60030"/>
                </a:lnTo>
                <a:lnTo>
                  <a:pt x="51990" y="60200"/>
                </a:lnTo>
                <a:lnTo>
                  <a:pt x="51940" y="60250"/>
                </a:lnTo>
                <a:lnTo>
                  <a:pt x="51910" y="60300"/>
                </a:lnTo>
                <a:lnTo>
                  <a:pt x="51880" y="60340"/>
                </a:lnTo>
                <a:lnTo>
                  <a:pt x="51820" y="60310"/>
                </a:lnTo>
                <a:lnTo>
                  <a:pt x="51780" y="60300"/>
                </a:lnTo>
                <a:lnTo>
                  <a:pt x="51620" y="60300"/>
                </a:lnTo>
                <a:lnTo>
                  <a:pt x="51450" y="60280"/>
                </a:lnTo>
                <a:lnTo>
                  <a:pt x="51400" y="60280"/>
                </a:lnTo>
                <a:lnTo>
                  <a:pt x="51350" y="60310"/>
                </a:lnTo>
                <a:lnTo>
                  <a:pt x="51330" y="60310"/>
                </a:lnTo>
                <a:lnTo>
                  <a:pt x="51290" y="60290"/>
                </a:lnTo>
                <a:lnTo>
                  <a:pt x="51260" y="60300"/>
                </a:lnTo>
                <a:lnTo>
                  <a:pt x="51230" y="60290"/>
                </a:lnTo>
                <a:lnTo>
                  <a:pt x="51190" y="60280"/>
                </a:lnTo>
                <a:lnTo>
                  <a:pt x="51160" y="60270"/>
                </a:lnTo>
                <a:lnTo>
                  <a:pt x="51120" y="60290"/>
                </a:lnTo>
                <a:lnTo>
                  <a:pt x="51070" y="60270"/>
                </a:lnTo>
                <a:lnTo>
                  <a:pt x="51030" y="60240"/>
                </a:lnTo>
                <a:lnTo>
                  <a:pt x="51010" y="60210"/>
                </a:lnTo>
                <a:lnTo>
                  <a:pt x="50970" y="60200"/>
                </a:lnTo>
                <a:lnTo>
                  <a:pt x="50930" y="60190"/>
                </a:lnTo>
                <a:lnTo>
                  <a:pt x="50870" y="60210"/>
                </a:lnTo>
                <a:lnTo>
                  <a:pt x="50790" y="60220"/>
                </a:lnTo>
                <a:lnTo>
                  <a:pt x="50740" y="60210"/>
                </a:lnTo>
                <a:lnTo>
                  <a:pt x="50710" y="60180"/>
                </a:lnTo>
                <a:lnTo>
                  <a:pt x="50700" y="60160"/>
                </a:lnTo>
                <a:lnTo>
                  <a:pt x="50690" y="60070"/>
                </a:lnTo>
                <a:lnTo>
                  <a:pt x="50750" y="59980"/>
                </a:lnTo>
                <a:lnTo>
                  <a:pt x="50810" y="59950"/>
                </a:lnTo>
                <a:lnTo>
                  <a:pt x="50880" y="59870"/>
                </a:lnTo>
                <a:lnTo>
                  <a:pt x="50890" y="59810"/>
                </a:lnTo>
                <a:lnTo>
                  <a:pt x="50860" y="59760"/>
                </a:lnTo>
                <a:lnTo>
                  <a:pt x="50810" y="59730"/>
                </a:lnTo>
                <a:lnTo>
                  <a:pt x="50780" y="59690"/>
                </a:lnTo>
                <a:lnTo>
                  <a:pt x="50680" y="59580"/>
                </a:lnTo>
                <a:lnTo>
                  <a:pt x="50590" y="59380"/>
                </a:lnTo>
                <a:lnTo>
                  <a:pt x="50570" y="59270"/>
                </a:lnTo>
                <a:lnTo>
                  <a:pt x="50510" y="59230"/>
                </a:lnTo>
                <a:lnTo>
                  <a:pt x="50460" y="59210"/>
                </a:lnTo>
                <a:lnTo>
                  <a:pt x="50370" y="59210"/>
                </a:lnTo>
                <a:lnTo>
                  <a:pt x="50270" y="59160"/>
                </a:lnTo>
                <a:lnTo>
                  <a:pt x="50200" y="59080"/>
                </a:lnTo>
                <a:lnTo>
                  <a:pt x="49980" y="58980"/>
                </a:lnTo>
                <a:lnTo>
                  <a:pt x="49860" y="58900"/>
                </a:lnTo>
                <a:lnTo>
                  <a:pt x="49840" y="58790"/>
                </a:lnTo>
                <a:lnTo>
                  <a:pt x="49710" y="58500"/>
                </a:lnTo>
                <a:lnTo>
                  <a:pt x="49690" y="58420"/>
                </a:lnTo>
                <a:lnTo>
                  <a:pt x="49240" y="58480"/>
                </a:lnTo>
                <a:lnTo>
                  <a:pt x="49070" y="58600"/>
                </a:lnTo>
                <a:lnTo>
                  <a:pt x="48960" y="58650"/>
                </a:lnTo>
                <a:lnTo>
                  <a:pt x="48900" y="58660"/>
                </a:lnTo>
                <a:lnTo>
                  <a:pt x="48850" y="58640"/>
                </a:lnTo>
                <a:lnTo>
                  <a:pt x="48810" y="58650"/>
                </a:lnTo>
                <a:lnTo>
                  <a:pt x="48800" y="58690"/>
                </a:lnTo>
                <a:lnTo>
                  <a:pt x="48790" y="58730"/>
                </a:lnTo>
                <a:lnTo>
                  <a:pt x="48720" y="58800"/>
                </a:lnTo>
                <a:lnTo>
                  <a:pt x="48680" y="58820"/>
                </a:lnTo>
                <a:lnTo>
                  <a:pt x="48640" y="58850"/>
                </a:lnTo>
                <a:lnTo>
                  <a:pt x="48600" y="58850"/>
                </a:lnTo>
                <a:lnTo>
                  <a:pt x="48510" y="58910"/>
                </a:lnTo>
                <a:lnTo>
                  <a:pt x="48440" y="58940"/>
                </a:lnTo>
                <a:lnTo>
                  <a:pt x="48350" y="59030"/>
                </a:lnTo>
                <a:lnTo>
                  <a:pt x="48180" y="59230"/>
                </a:lnTo>
                <a:lnTo>
                  <a:pt x="48130" y="59360"/>
                </a:lnTo>
                <a:lnTo>
                  <a:pt x="48060" y="59380"/>
                </a:lnTo>
                <a:lnTo>
                  <a:pt x="47960" y="59330"/>
                </a:lnTo>
                <a:lnTo>
                  <a:pt x="47910" y="59220"/>
                </a:lnTo>
                <a:lnTo>
                  <a:pt x="47810" y="59120"/>
                </a:lnTo>
                <a:lnTo>
                  <a:pt x="47720" y="59110"/>
                </a:lnTo>
                <a:lnTo>
                  <a:pt x="47630" y="59140"/>
                </a:lnTo>
                <a:lnTo>
                  <a:pt x="47590" y="59200"/>
                </a:lnTo>
                <a:lnTo>
                  <a:pt x="47540" y="59270"/>
                </a:lnTo>
                <a:lnTo>
                  <a:pt x="47530" y="59350"/>
                </a:lnTo>
                <a:lnTo>
                  <a:pt x="47520" y="59440"/>
                </a:lnTo>
                <a:lnTo>
                  <a:pt x="47480" y="59510"/>
                </a:lnTo>
                <a:lnTo>
                  <a:pt x="47430" y="59550"/>
                </a:lnTo>
                <a:lnTo>
                  <a:pt x="47330" y="59630"/>
                </a:lnTo>
                <a:lnTo>
                  <a:pt x="47030" y="59730"/>
                </a:lnTo>
                <a:lnTo>
                  <a:pt x="46550" y="59770"/>
                </a:lnTo>
                <a:lnTo>
                  <a:pt x="46360" y="59780"/>
                </a:lnTo>
                <a:lnTo>
                  <a:pt x="46340" y="59780"/>
                </a:lnTo>
                <a:lnTo>
                  <a:pt x="46190" y="59790"/>
                </a:lnTo>
                <a:lnTo>
                  <a:pt x="45320" y="59750"/>
                </a:lnTo>
                <a:lnTo>
                  <a:pt x="45240" y="59720"/>
                </a:lnTo>
                <a:lnTo>
                  <a:pt x="45140" y="59730"/>
                </a:lnTo>
                <a:lnTo>
                  <a:pt x="45140" y="59720"/>
                </a:lnTo>
                <a:lnTo>
                  <a:pt x="45150" y="59690"/>
                </a:lnTo>
                <a:lnTo>
                  <a:pt x="45140" y="59680"/>
                </a:lnTo>
                <a:lnTo>
                  <a:pt x="45110" y="59680"/>
                </a:lnTo>
                <a:lnTo>
                  <a:pt x="45090" y="59690"/>
                </a:lnTo>
                <a:lnTo>
                  <a:pt x="45090" y="59700"/>
                </a:lnTo>
                <a:lnTo>
                  <a:pt x="45080" y="59710"/>
                </a:lnTo>
                <a:lnTo>
                  <a:pt x="45060" y="59700"/>
                </a:lnTo>
                <a:lnTo>
                  <a:pt x="45050" y="59700"/>
                </a:lnTo>
                <a:lnTo>
                  <a:pt x="45050" y="59710"/>
                </a:lnTo>
                <a:lnTo>
                  <a:pt x="45040" y="59720"/>
                </a:lnTo>
                <a:lnTo>
                  <a:pt x="45010" y="59750"/>
                </a:lnTo>
                <a:lnTo>
                  <a:pt x="45000" y="59760"/>
                </a:lnTo>
                <a:lnTo>
                  <a:pt x="44970" y="59770"/>
                </a:lnTo>
                <a:lnTo>
                  <a:pt x="44970" y="59720"/>
                </a:lnTo>
                <a:lnTo>
                  <a:pt x="44960" y="59720"/>
                </a:lnTo>
                <a:lnTo>
                  <a:pt x="44930" y="59700"/>
                </a:lnTo>
                <a:lnTo>
                  <a:pt x="44850" y="59700"/>
                </a:lnTo>
                <a:lnTo>
                  <a:pt x="44840" y="59720"/>
                </a:lnTo>
                <a:lnTo>
                  <a:pt x="44830" y="59700"/>
                </a:lnTo>
                <a:lnTo>
                  <a:pt x="44810" y="59690"/>
                </a:lnTo>
                <a:lnTo>
                  <a:pt x="44740" y="59690"/>
                </a:lnTo>
                <a:lnTo>
                  <a:pt x="44720" y="59680"/>
                </a:lnTo>
                <a:lnTo>
                  <a:pt x="44630" y="59680"/>
                </a:lnTo>
                <a:lnTo>
                  <a:pt x="44620" y="59670"/>
                </a:lnTo>
                <a:lnTo>
                  <a:pt x="44610" y="59670"/>
                </a:lnTo>
                <a:lnTo>
                  <a:pt x="44550" y="59670"/>
                </a:lnTo>
                <a:lnTo>
                  <a:pt x="44540" y="59670"/>
                </a:lnTo>
                <a:lnTo>
                  <a:pt x="44510" y="59650"/>
                </a:lnTo>
                <a:lnTo>
                  <a:pt x="44390" y="59650"/>
                </a:lnTo>
                <a:lnTo>
                  <a:pt x="44340" y="59670"/>
                </a:lnTo>
                <a:lnTo>
                  <a:pt x="44250" y="59670"/>
                </a:lnTo>
                <a:lnTo>
                  <a:pt x="44180" y="59670"/>
                </a:lnTo>
                <a:lnTo>
                  <a:pt x="44000" y="59690"/>
                </a:lnTo>
                <a:lnTo>
                  <a:pt x="43850" y="59710"/>
                </a:lnTo>
                <a:lnTo>
                  <a:pt x="43790" y="59720"/>
                </a:lnTo>
                <a:lnTo>
                  <a:pt x="43720" y="59700"/>
                </a:lnTo>
                <a:lnTo>
                  <a:pt x="43640" y="59620"/>
                </a:lnTo>
                <a:lnTo>
                  <a:pt x="43620" y="59590"/>
                </a:lnTo>
                <a:lnTo>
                  <a:pt x="43620" y="59600"/>
                </a:lnTo>
                <a:lnTo>
                  <a:pt x="43580" y="59550"/>
                </a:lnTo>
                <a:lnTo>
                  <a:pt x="43570" y="59540"/>
                </a:lnTo>
                <a:lnTo>
                  <a:pt x="43550" y="59530"/>
                </a:lnTo>
                <a:lnTo>
                  <a:pt x="43530" y="59510"/>
                </a:lnTo>
                <a:lnTo>
                  <a:pt x="43480" y="59460"/>
                </a:lnTo>
                <a:lnTo>
                  <a:pt x="43460" y="59450"/>
                </a:lnTo>
                <a:lnTo>
                  <a:pt x="43420" y="59410"/>
                </a:lnTo>
                <a:lnTo>
                  <a:pt x="43410" y="59400"/>
                </a:lnTo>
                <a:lnTo>
                  <a:pt x="43380" y="59380"/>
                </a:lnTo>
                <a:lnTo>
                  <a:pt x="43360" y="59360"/>
                </a:lnTo>
                <a:lnTo>
                  <a:pt x="43350" y="59350"/>
                </a:lnTo>
                <a:lnTo>
                  <a:pt x="43330" y="59340"/>
                </a:lnTo>
                <a:lnTo>
                  <a:pt x="43320" y="59330"/>
                </a:lnTo>
                <a:lnTo>
                  <a:pt x="43300" y="59300"/>
                </a:lnTo>
                <a:lnTo>
                  <a:pt x="43270" y="59280"/>
                </a:lnTo>
                <a:lnTo>
                  <a:pt x="43260" y="59270"/>
                </a:lnTo>
                <a:lnTo>
                  <a:pt x="43240" y="59270"/>
                </a:lnTo>
                <a:lnTo>
                  <a:pt x="43240" y="59250"/>
                </a:lnTo>
                <a:lnTo>
                  <a:pt x="43230" y="59240"/>
                </a:lnTo>
                <a:lnTo>
                  <a:pt x="43210" y="59260"/>
                </a:lnTo>
                <a:lnTo>
                  <a:pt x="43200" y="59270"/>
                </a:lnTo>
                <a:lnTo>
                  <a:pt x="43180" y="59300"/>
                </a:lnTo>
                <a:lnTo>
                  <a:pt x="43150" y="59330"/>
                </a:lnTo>
                <a:lnTo>
                  <a:pt x="43130" y="59360"/>
                </a:lnTo>
                <a:lnTo>
                  <a:pt x="43090" y="59390"/>
                </a:lnTo>
                <a:lnTo>
                  <a:pt x="43080" y="59410"/>
                </a:lnTo>
                <a:lnTo>
                  <a:pt x="43070" y="59410"/>
                </a:lnTo>
                <a:lnTo>
                  <a:pt x="43060" y="59420"/>
                </a:lnTo>
                <a:lnTo>
                  <a:pt x="43050" y="59440"/>
                </a:lnTo>
                <a:lnTo>
                  <a:pt x="43020" y="59480"/>
                </a:lnTo>
                <a:lnTo>
                  <a:pt x="43010" y="59480"/>
                </a:lnTo>
                <a:lnTo>
                  <a:pt x="42990" y="59500"/>
                </a:lnTo>
                <a:lnTo>
                  <a:pt x="42970" y="59520"/>
                </a:lnTo>
                <a:lnTo>
                  <a:pt x="42960" y="59530"/>
                </a:lnTo>
                <a:lnTo>
                  <a:pt x="42940" y="59560"/>
                </a:lnTo>
                <a:lnTo>
                  <a:pt x="42910" y="59580"/>
                </a:lnTo>
                <a:lnTo>
                  <a:pt x="42880" y="59620"/>
                </a:lnTo>
                <a:lnTo>
                  <a:pt x="42850" y="59650"/>
                </a:lnTo>
                <a:lnTo>
                  <a:pt x="42830" y="59660"/>
                </a:lnTo>
                <a:lnTo>
                  <a:pt x="42810" y="59670"/>
                </a:lnTo>
                <a:lnTo>
                  <a:pt x="42800" y="59700"/>
                </a:lnTo>
                <a:lnTo>
                  <a:pt x="42770" y="59730"/>
                </a:lnTo>
                <a:lnTo>
                  <a:pt x="42740" y="59750"/>
                </a:lnTo>
                <a:lnTo>
                  <a:pt x="42720" y="59770"/>
                </a:lnTo>
                <a:lnTo>
                  <a:pt x="42690" y="59810"/>
                </a:lnTo>
                <a:lnTo>
                  <a:pt x="42650" y="59830"/>
                </a:lnTo>
                <a:lnTo>
                  <a:pt x="42630" y="59850"/>
                </a:lnTo>
                <a:lnTo>
                  <a:pt x="42600" y="59880"/>
                </a:lnTo>
                <a:lnTo>
                  <a:pt x="42570" y="59900"/>
                </a:lnTo>
                <a:lnTo>
                  <a:pt x="42550" y="59920"/>
                </a:lnTo>
                <a:lnTo>
                  <a:pt x="42550" y="59930"/>
                </a:lnTo>
                <a:lnTo>
                  <a:pt x="42520" y="59950"/>
                </a:lnTo>
                <a:lnTo>
                  <a:pt x="42220" y="60050"/>
                </a:lnTo>
                <a:lnTo>
                  <a:pt x="42090" y="60090"/>
                </a:lnTo>
                <a:lnTo>
                  <a:pt x="41740" y="60200"/>
                </a:lnTo>
                <a:lnTo>
                  <a:pt x="41660" y="60230"/>
                </a:lnTo>
                <a:lnTo>
                  <a:pt x="41620" y="60240"/>
                </a:lnTo>
                <a:lnTo>
                  <a:pt x="41670" y="60220"/>
                </a:lnTo>
                <a:lnTo>
                  <a:pt x="41680" y="60210"/>
                </a:lnTo>
                <a:lnTo>
                  <a:pt x="41760" y="59840"/>
                </a:lnTo>
                <a:lnTo>
                  <a:pt x="41880" y="59280"/>
                </a:lnTo>
                <a:lnTo>
                  <a:pt x="41990" y="58770"/>
                </a:lnTo>
                <a:lnTo>
                  <a:pt x="41990" y="58740"/>
                </a:lnTo>
                <a:lnTo>
                  <a:pt x="41990" y="58730"/>
                </a:lnTo>
                <a:lnTo>
                  <a:pt x="42000" y="58680"/>
                </a:lnTo>
                <a:lnTo>
                  <a:pt x="42020" y="58640"/>
                </a:lnTo>
                <a:lnTo>
                  <a:pt x="42020" y="58630"/>
                </a:lnTo>
                <a:lnTo>
                  <a:pt x="42030" y="58560"/>
                </a:lnTo>
                <a:lnTo>
                  <a:pt x="42140" y="58060"/>
                </a:lnTo>
                <a:lnTo>
                  <a:pt x="42170" y="57880"/>
                </a:lnTo>
                <a:lnTo>
                  <a:pt x="42190" y="57780"/>
                </a:lnTo>
                <a:lnTo>
                  <a:pt x="42270" y="57400"/>
                </a:lnTo>
                <a:lnTo>
                  <a:pt x="42280" y="57300"/>
                </a:lnTo>
                <a:lnTo>
                  <a:pt x="42430" y="56570"/>
                </a:lnTo>
                <a:lnTo>
                  <a:pt x="42470" y="56320"/>
                </a:lnTo>
                <a:lnTo>
                  <a:pt x="42560" y="55880"/>
                </a:lnTo>
                <a:lnTo>
                  <a:pt x="42600" y="55640"/>
                </a:lnTo>
                <a:lnTo>
                  <a:pt x="42640" y="55490"/>
                </a:lnTo>
                <a:lnTo>
                  <a:pt x="41820" y="54980"/>
                </a:lnTo>
                <a:lnTo>
                  <a:pt x="41320" y="54660"/>
                </a:lnTo>
                <a:lnTo>
                  <a:pt x="41120" y="54530"/>
                </a:lnTo>
                <a:lnTo>
                  <a:pt x="41120" y="54490"/>
                </a:lnTo>
                <a:lnTo>
                  <a:pt x="41100" y="54270"/>
                </a:lnTo>
                <a:lnTo>
                  <a:pt x="41030" y="53700"/>
                </a:lnTo>
                <a:lnTo>
                  <a:pt x="40960" y="52980"/>
                </a:lnTo>
                <a:lnTo>
                  <a:pt x="40920" y="52510"/>
                </a:lnTo>
                <a:lnTo>
                  <a:pt x="40840" y="51720"/>
                </a:lnTo>
                <a:lnTo>
                  <a:pt x="40830" y="51650"/>
                </a:lnTo>
                <a:lnTo>
                  <a:pt x="40780" y="51160"/>
                </a:lnTo>
                <a:lnTo>
                  <a:pt x="40700" y="50470"/>
                </a:lnTo>
                <a:lnTo>
                  <a:pt x="40620" y="49720"/>
                </a:lnTo>
                <a:lnTo>
                  <a:pt x="40550" y="49000"/>
                </a:lnTo>
                <a:lnTo>
                  <a:pt x="40490" y="48400"/>
                </a:lnTo>
                <a:lnTo>
                  <a:pt x="40420" y="47800"/>
                </a:lnTo>
                <a:lnTo>
                  <a:pt x="40350" y="47090"/>
                </a:lnTo>
                <a:lnTo>
                  <a:pt x="40270" y="46410"/>
                </a:lnTo>
                <a:lnTo>
                  <a:pt x="40210" y="45860"/>
                </a:lnTo>
                <a:lnTo>
                  <a:pt x="40160" y="45360"/>
                </a:lnTo>
                <a:lnTo>
                  <a:pt x="40060" y="44390"/>
                </a:lnTo>
                <a:lnTo>
                  <a:pt x="40020" y="44010"/>
                </a:lnTo>
                <a:lnTo>
                  <a:pt x="39990" y="43700"/>
                </a:lnTo>
                <a:lnTo>
                  <a:pt x="39910" y="43050"/>
                </a:lnTo>
                <a:lnTo>
                  <a:pt x="39850" y="42400"/>
                </a:lnTo>
                <a:lnTo>
                  <a:pt x="39770" y="41770"/>
                </a:lnTo>
                <a:lnTo>
                  <a:pt x="39710" y="41140"/>
                </a:lnTo>
                <a:lnTo>
                  <a:pt x="39630" y="40490"/>
                </a:lnTo>
                <a:lnTo>
                  <a:pt x="39590" y="40040"/>
                </a:lnTo>
                <a:lnTo>
                  <a:pt x="39490" y="39190"/>
                </a:lnTo>
                <a:lnTo>
                  <a:pt x="39470" y="38930"/>
                </a:lnTo>
                <a:lnTo>
                  <a:pt x="39420" y="38530"/>
                </a:lnTo>
                <a:lnTo>
                  <a:pt x="39420" y="38510"/>
                </a:lnTo>
                <a:lnTo>
                  <a:pt x="39420" y="38500"/>
                </a:lnTo>
                <a:lnTo>
                  <a:pt x="39350" y="37890"/>
                </a:lnTo>
                <a:lnTo>
                  <a:pt x="39230" y="36740"/>
                </a:lnTo>
                <a:lnTo>
                  <a:pt x="39160" y="36120"/>
                </a:lnTo>
                <a:lnTo>
                  <a:pt x="39160" y="36070"/>
                </a:lnTo>
                <a:lnTo>
                  <a:pt x="39110" y="35640"/>
                </a:lnTo>
                <a:lnTo>
                  <a:pt x="38980" y="34470"/>
                </a:lnTo>
                <a:lnTo>
                  <a:pt x="38970" y="34230"/>
                </a:lnTo>
                <a:lnTo>
                  <a:pt x="38960" y="33920"/>
                </a:lnTo>
                <a:lnTo>
                  <a:pt x="38960" y="33870"/>
                </a:lnTo>
                <a:lnTo>
                  <a:pt x="38950" y="33770"/>
                </a:lnTo>
                <a:lnTo>
                  <a:pt x="38780" y="32210"/>
                </a:lnTo>
                <a:lnTo>
                  <a:pt x="38650" y="30980"/>
                </a:lnTo>
                <a:lnTo>
                  <a:pt x="38530" y="29870"/>
                </a:lnTo>
                <a:lnTo>
                  <a:pt x="38410" y="28710"/>
                </a:lnTo>
                <a:lnTo>
                  <a:pt x="38370" y="28360"/>
                </a:lnTo>
                <a:lnTo>
                  <a:pt x="38360" y="28310"/>
                </a:lnTo>
                <a:lnTo>
                  <a:pt x="38350" y="28230"/>
                </a:lnTo>
                <a:lnTo>
                  <a:pt x="38300" y="27710"/>
                </a:lnTo>
                <a:lnTo>
                  <a:pt x="38170" y="26440"/>
                </a:lnTo>
                <a:lnTo>
                  <a:pt x="38050" y="25280"/>
                </a:lnTo>
                <a:lnTo>
                  <a:pt x="37930" y="24200"/>
                </a:lnTo>
                <a:lnTo>
                  <a:pt x="37810" y="23000"/>
                </a:lnTo>
                <a:lnTo>
                  <a:pt x="37740" y="22380"/>
                </a:lnTo>
                <a:lnTo>
                  <a:pt x="37580" y="20970"/>
                </a:lnTo>
                <a:lnTo>
                  <a:pt x="37440" y="19570"/>
                </a:lnTo>
                <a:lnTo>
                  <a:pt x="37310" y="18440"/>
                </a:lnTo>
                <a:lnTo>
                  <a:pt x="37190" y="17290"/>
                </a:lnTo>
                <a:lnTo>
                  <a:pt x="37110" y="16380"/>
                </a:lnTo>
                <a:lnTo>
                  <a:pt x="37070" y="15950"/>
                </a:lnTo>
                <a:lnTo>
                  <a:pt x="37030" y="15590"/>
                </a:lnTo>
                <a:lnTo>
                  <a:pt x="36850" y="14040"/>
                </a:lnTo>
                <a:lnTo>
                  <a:pt x="36740" y="13060"/>
                </a:lnTo>
                <a:lnTo>
                  <a:pt x="36730" y="13030"/>
                </a:lnTo>
                <a:lnTo>
                  <a:pt x="36720" y="12940"/>
                </a:lnTo>
                <a:lnTo>
                  <a:pt x="36700" y="12730"/>
                </a:lnTo>
                <a:lnTo>
                  <a:pt x="36680" y="12530"/>
                </a:lnTo>
                <a:lnTo>
                  <a:pt x="36670" y="12460"/>
                </a:lnTo>
                <a:lnTo>
                  <a:pt x="36650" y="12320"/>
                </a:lnTo>
                <a:lnTo>
                  <a:pt x="36640" y="12240"/>
                </a:lnTo>
                <a:lnTo>
                  <a:pt x="36630" y="12080"/>
                </a:lnTo>
                <a:lnTo>
                  <a:pt x="36610" y="11980"/>
                </a:lnTo>
                <a:lnTo>
                  <a:pt x="36570" y="11600"/>
                </a:lnTo>
                <a:lnTo>
                  <a:pt x="36570" y="11550"/>
                </a:lnTo>
                <a:lnTo>
                  <a:pt x="36560" y="11480"/>
                </a:lnTo>
                <a:lnTo>
                  <a:pt x="36520" y="11200"/>
                </a:lnTo>
                <a:lnTo>
                  <a:pt x="36470" y="10730"/>
                </a:lnTo>
                <a:lnTo>
                  <a:pt x="36460" y="10710"/>
                </a:lnTo>
                <a:lnTo>
                  <a:pt x="36430" y="10390"/>
                </a:lnTo>
                <a:lnTo>
                  <a:pt x="36320" y="9360"/>
                </a:lnTo>
                <a:lnTo>
                  <a:pt x="36190" y="8100"/>
                </a:lnTo>
                <a:lnTo>
                  <a:pt x="35970" y="5970"/>
                </a:lnTo>
                <a:lnTo>
                  <a:pt x="35850" y="4720"/>
                </a:lnTo>
                <a:lnTo>
                  <a:pt x="35820" y="4480"/>
                </a:lnTo>
                <a:lnTo>
                  <a:pt x="35820" y="4470"/>
                </a:lnTo>
                <a:lnTo>
                  <a:pt x="35810" y="4370"/>
                </a:lnTo>
                <a:lnTo>
                  <a:pt x="35800" y="4350"/>
                </a:lnTo>
                <a:lnTo>
                  <a:pt x="35800" y="4330"/>
                </a:lnTo>
                <a:lnTo>
                  <a:pt x="35840" y="4320"/>
                </a:lnTo>
                <a:lnTo>
                  <a:pt x="36380" y="4320"/>
                </a:lnTo>
                <a:lnTo>
                  <a:pt x="37310" y="4320"/>
                </a:lnTo>
                <a:lnTo>
                  <a:pt x="38910" y="4320"/>
                </a:lnTo>
                <a:lnTo>
                  <a:pt x="41160" y="4320"/>
                </a:lnTo>
                <a:lnTo>
                  <a:pt x="42910" y="4320"/>
                </a:lnTo>
                <a:lnTo>
                  <a:pt x="43130" y="4320"/>
                </a:lnTo>
                <a:lnTo>
                  <a:pt x="44460" y="4320"/>
                </a:lnTo>
                <a:lnTo>
                  <a:pt x="45360" y="4320"/>
                </a:lnTo>
                <a:lnTo>
                  <a:pt x="45370" y="4320"/>
                </a:lnTo>
                <a:lnTo>
                  <a:pt x="45380" y="4320"/>
                </a:lnTo>
                <a:lnTo>
                  <a:pt x="45390" y="4310"/>
                </a:lnTo>
                <a:lnTo>
                  <a:pt x="45430" y="4340"/>
                </a:lnTo>
                <a:lnTo>
                  <a:pt x="45540" y="4430"/>
                </a:lnTo>
                <a:lnTo>
                  <a:pt x="45990" y="4750"/>
                </a:lnTo>
                <a:lnTo>
                  <a:pt x="46370" y="5010"/>
                </a:lnTo>
                <a:lnTo>
                  <a:pt x="46750" y="5280"/>
                </a:lnTo>
                <a:lnTo>
                  <a:pt x="47080" y="5520"/>
                </a:lnTo>
                <a:lnTo>
                  <a:pt x="48100" y="6240"/>
                </a:lnTo>
                <a:lnTo>
                  <a:pt x="49220" y="7010"/>
                </a:lnTo>
                <a:lnTo>
                  <a:pt x="49900" y="7470"/>
                </a:lnTo>
                <a:lnTo>
                  <a:pt x="49990" y="7530"/>
                </a:lnTo>
                <a:lnTo>
                  <a:pt x="50500" y="7880"/>
                </a:lnTo>
                <a:lnTo>
                  <a:pt x="50610" y="7950"/>
                </a:lnTo>
                <a:lnTo>
                  <a:pt x="50620" y="7960"/>
                </a:lnTo>
                <a:lnTo>
                  <a:pt x="52240" y="9060"/>
                </a:lnTo>
                <a:lnTo>
                  <a:pt x="52710" y="9380"/>
                </a:lnTo>
                <a:lnTo>
                  <a:pt x="52760" y="9410"/>
                </a:lnTo>
                <a:lnTo>
                  <a:pt x="53010" y="9580"/>
                </a:lnTo>
                <a:lnTo>
                  <a:pt x="53600" y="10000"/>
                </a:lnTo>
                <a:lnTo>
                  <a:pt x="54080" y="10320"/>
                </a:lnTo>
                <a:lnTo>
                  <a:pt x="54300" y="10490"/>
                </a:lnTo>
                <a:lnTo>
                  <a:pt x="54310" y="10500"/>
                </a:lnTo>
                <a:lnTo>
                  <a:pt x="54840" y="10860"/>
                </a:lnTo>
                <a:lnTo>
                  <a:pt x="55360" y="11220"/>
                </a:lnTo>
                <a:lnTo>
                  <a:pt x="55390" y="11240"/>
                </a:lnTo>
                <a:lnTo>
                  <a:pt x="55400" y="11250"/>
                </a:lnTo>
                <a:lnTo>
                  <a:pt x="55480" y="11300"/>
                </a:lnTo>
                <a:lnTo>
                  <a:pt x="55930" y="11620"/>
                </a:lnTo>
                <a:lnTo>
                  <a:pt x="56360" y="11910"/>
                </a:lnTo>
                <a:lnTo>
                  <a:pt x="56920" y="12300"/>
                </a:lnTo>
                <a:lnTo>
                  <a:pt x="57170" y="12470"/>
                </a:lnTo>
                <a:lnTo>
                  <a:pt x="57180" y="12480"/>
                </a:lnTo>
                <a:lnTo>
                  <a:pt x="57230" y="12510"/>
                </a:lnTo>
                <a:lnTo>
                  <a:pt x="57310" y="12570"/>
                </a:lnTo>
                <a:lnTo>
                  <a:pt x="57570" y="12750"/>
                </a:lnTo>
                <a:lnTo>
                  <a:pt x="57800" y="12910"/>
                </a:lnTo>
                <a:lnTo>
                  <a:pt x="57940" y="13000"/>
                </a:lnTo>
                <a:lnTo>
                  <a:pt x="58130" y="13140"/>
                </a:lnTo>
                <a:lnTo>
                  <a:pt x="58390" y="13320"/>
                </a:lnTo>
                <a:lnTo>
                  <a:pt x="58480" y="13370"/>
                </a:lnTo>
                <a:lnTo>
                  <a:pt x="58600" y="13460"/>
                </a:lnTo>
                <a:lnTo>
                  <a:pt x="58630" y="13480"/>
                </a:lnTo>
                <a:lnTo>
                  <a:pt x="58780" y="13580"/>
                </a:lnTo>
                <a:lnTo>
                  <a:pt x="58840" y="13620"/>
                </a:lnTo>
                <a:lnTo>
                  <a:pt x="59220" y="13890"/>
                </a:lnTo>
                <a:lnTo>
                  <a:pt x="59370" y="14000"/>
                </a:lnTo>
                <a:lnTo>
                  <a:pt x="59430" y="14040"/>
                </a:lnTo>
                <a:lnTo>
                  <a:pt x="59510" y="14100"/>
                </a:lnTo>
                <a:lnTo>
                  <a:pt x="59580" y="14140"/>
                </a:lnTo>
                <a:lnTo>
                  <a:pt x="59780" y="14280"/>
                </a:lnTo>
                <a:lnTo>
                  <a:pt x="59820" y="14310"/>
                </a:lnTo>
                <a:lnTo>
                  <a:pt x="61050" y="15180"/>
                </a:lnTo>
                <a:lnTo>
                  <a:pt x="62000" y="15830"/>
                </a:lnTo>
                <a:lnTo>
                  <a:pt x="62060" y="15870"/>
                </a:lnTo>
                <a:lnTo>
                  <a:pt x="62170" y="15950"/>
                </a:lnTo>
                <a:lnTo>
                  <a:pt x="62380" y="16100"/>
                </a:lnTo>
                <a:lnTo>
                  <a:pt x="62530" y="16200"/>
                </a:lnTo>
                <a:lnTo>
                  <a:pt x="62540" y="16210"/>
                </a:lnTo>
                <a:lnTo>
                  <a:pt x="62650" y="16280"/>
                </a:lnTo>
                <a:lnTo>
                  <a:pt x="62660" y="16290"/>
                </a:lnTo>
                <a:lnTo>
                  <a:pt x="62850" y="16420"/>
                </a:lnTo>
                <a:lnTo>
                  <a:pt x="63610" y="16950"/>
                </a:lnTo>
                <a:lnTo>
                  <a:pt x="64200" y="17370"/>
                </a:lnTo>
                <a:lnTo>
                  <a:pt x="65710" y="18430"/>
                </a:lnTo>
                <a:lnTo>
                  <a:pt x="66530" y="19020"/>
                </a:lnTo>
                <a:lnTo>
                  <a:pt x="67720" y="19860"/>
                </a:lnTo>
                <a:lnTo>
                  <a:pt x="69250" y="20960"/>
                </a:lnTo>
                <a:lnTo>
                  <a:pt x="69970" y="21480"/>
                </a:lnTo>
                <a:lnTo>
                  <a:pt x="70000" y="21500"/>
                </a:lnTo>
                <a:lnTo>
                  <a:pt x="70160" y="21610"/>
                </a:lnTo>
                <a:lnTo>
                  <a:pt x="70210" y="21650"/>
                </a:lnTo>
                <a:lnTo>
                  <a:pt x="70390" y="21780"/>
                </a:lnTo>
                <a:lnTo>
                  <a:pt x="70560" y="21900"/>
                </a:lnTo>
                <a:lnTo>
                  <a:pt x="71130" y="22310"/>
                </a:lnTo>
                <a:lnTo>
                  <a:pt x="71180" y="22350"/>
                </a:lnTo>
                <a:lnTo>
                  <a:pt x="71220" y="22380"/>
                </a:lnTo>
                <a:lnTo>
                  <a:pt x="71510" y="22580"/>
                </a:lnTo>
                <a:lnTo>
                  <a:pt x="71590" y="22640"/>
                </a:lnTo>
                <a:lnTo>
                  <a:pt x="71710" y="22720"/>
                </a:lnTo>
                <a:lnTo>
                  <a:pt x="71750" y="22750"/>
                </a:lnTo>
                <a:lnTo>
                  <a:pt x="71930" y="22880"/>
                </a:lnTo>
                <a:lnTo>
                  <a:pt x="71970" y="22910"/>
                </a:lnTo>
                <a:lnTo>
                  <a:pt x="71960" y="22940"/>
                </a:lnTo>
                <a:lnTo>
                  <a:pt x="70740" y="26930"/>
                </a:lnTo>
                <a:lnTo>
                  <a:pt x="67140" y="30010"/>
                </a:lnTo>
                <a:lnTo>
                  <a:pt x="64920" y="31900"/>
                </a:lnTo>
                <a:lnTo>
                  <a:pt x="60710" y="34180"/>
                </a:lnTo>
                <a:lnTo>
                  <a:pt x="61120" y="35520"/>
                </a:lnTo>
                <a:lnTo>
                  <a:pt x="65850" y="39590"/>
                </a:lnTo>
                <a:lnTo>
                  <a:pt x="67150" y="39810"/>
                </a:lnTo>
                <a:lnTo>
                  <a:pt x="66840" y="45840"/>
                </a:lnTo>
                <a:lnTo>
                  <a:pt x="65850" y="46480"/>
                </a:lnTo>
                <a:lnTo>
                  <a:pt x="63650" y="46540"/>
                </a:lnTo>
                <a:lnTo>
                  <a:pt x="63270" y="48170"/>
                </a:lnTo>
                <a:lnTo>
                  <a:pt x="63790" y="49310"/>
                </a:lnTo>
                <a:lnTo>
                  <a:pt x="63940" y="49670"/>
                </a:lnTo>
                <a:lnTo>
                  <a:pt x="63840" y="50110"/>
                </a:lnTo>
                <a:lnTo>
                  <a:pt x="63380" y="50540"/>
                </a:lnTo>
                <a:lnTo>
                  <a:pt x="63180" y="50920"/>
                </a:lnTo>
                <a:lnTo>
                  <a:pt x="63320" y="51370"/>
                </a:lnTo>
                <a:lnTo>
                  <a:pt x="63200" y="51550"/>
                </a:lnTo>
                <a:lnTo>
                  <a:pt x="63450" y="51830"/>
                </a:lnTo>
                <a:lnTo>
                  <a:pt x="66000" y="52030"/>
                </a:lnTo>
                <a:lnTo>
                  <a:pt x="66960" y="52110"/>
                </a:lnTo>
                <a:lnTo>
                  <a:pt x="67800" y="52190"/>
                </a:lnTo>
                <a:lnTo>
                  <a:pt x="68140" y="52430"/>
                </a:lnTo>
                <a:lnTo>
                  <a:pt x="68260" y="53150"/>
                </a:lnTo>
                <a:lnTo>
                  <a:pt x="68130" y="53870"/>
                </a:lnTo>
                <a:lnTo>
                  <a:pt x="68080" y="54150"/>
                </a:lnTo>
                <a:lnTo>
                  <a:pt x="67870" y="55330"/>
                </a:lnTo>
                <a:lnTo>
                  <a:pt x="67070" y="56280"/>
                </a:lnTo>
                <a:lnTo>
                  <a:pt x="67260" y="56930"/>
                </a:lnTo>
                <a:lnTo>
                  <a:pt x="67900" y="57650"/>
                </a:lnTo>
                <a:lnTo>
                  <a:pt x="68230" y="58420"/>
                </a:lnTo>
                <a:lnTo>
                  <a:pt x="68150" y="59170"/>
                </a:lnTo>
                <a:lnTo>
                  <a:pt x="67880" y="59880"/>
                </a:lnTo>
                <a:lnTo>
                  <a:pt x="67300" y="60480"/>
                </a:lnTo>
                <a:lnTo>
                  <a:pt x="67330" y="60820"/>
                </a:lnTo>
                <a:lnTo>
                  <a:pt x="67590" y="61030"/>
                </a:lnTo>
                <a:lnTo>
                  <a:pt x="68150" y="61100"/>
                </a:lnTo>
                <a:lnTo>
                  <a:pt x="68180" y="61420"/>
                </a:lnTo>
                <a:lnTo>
                  <a:pt x="67970" y="61840"/>
                </a:lnTo>
                <a:lnTo>
                  <a:pt x="68180" y="62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Gao"/>
          <p:cNvSpPr/>
          <p:nvPr/>
        </p:nvSpPr>
        <p:spPr>
          <a:xfrm>
            <a:off x="3494288" y="1325880"/>
            <a:ext cx="5203119" cy="4937760"/>
          </a:xfrm>
          <a:custGeom>
            <a:avLst/>
            <a:gdLst/>
            <a:ahLst/>
            <a:cxnLst/>
            <a:rect l="0" t="0" r="100000" b="94900"/>
            <a:pathLst>
              <a:path w="100000" h="94900">
                <a:moveTo>
                  <a:pt x="68180" y="62640"/>
                </a:moveTo>
                <a:lnTo>
                  <a:pt x="67970" y="61840"/>
                </a:lnTo>
                <a:lnTo>
                  <a:pt x="68180" y="61420"/>
                </a:lnTo>
                <a:lnTo>
                  <a:pt x="68150" y="61100"/>
                </a:lnTo>
                <a:lnTo>
                  <a:pt x="67590" y="61030"/>
                </a:lnTo>
                <a:lnTo>
                  <a:pt x="67330" y="60820"/>
                </a:lnTo>
                <a:lnTo>
                  <a:pt x="67300" y="60480"/>
                </a:lnTo>
                <a:lnTo>
                  <a:pt x="67880" y="59880"/>
                </a:lnTo>
                <a:lnTo>
                  <a:pt x="68150" y="59170"/>
                </a:lnTo>
                <a:lnTo>
                  <a:pt x="68230" y="58420"/>
                </a:lnTo>
                <a:lnTo>
                  <a:pt x="67900" y="57650"/>
                </a:lnTo>
                <a:lnTo>
                  <a:pt x="67260" y="56930"/>
                </a:lnTo>
                <a:lnTo>
                  <a:pt x="67070" y="56280"/>
                </a:lnTo>
                <a:lnTo>
                  <a:pt x="67870" y="55330"/>
                </a:lnTo>
                <a:lnTo>
                  <a:pt x="68080" y="54150"/>
                </a:lnTo>
                <a:lnTo>
                  <a:pt x="68130" y="53870"/>
                </a:lnTo>
                <a:lnTo>
                  <a:pt x="68260" y="53150"/>
                </a:lnTo>
                <a:lnTo>
                  <a:pt x="68140" y="52430"/>
                </a:lnTo>
                <a:lnTo>
                  <a:pt x="67800" y="52190"/>
                </a:lnTo>
                <a:lnTo>
                  <a:pt x="66960" y="52110"/>
                </a:lnTo>
                <a:lnTo>
                  <a:pt x="66000" y="52030"/>
                </a:lnTo>
                <a:lnTo>
                  <a:pt x="63450" y="51830"/>
                </a:lnTo>
                <a:lnTo>
                  <a:pt x="63200" y="51550"/>
                </a:lnTo>
                <a:lnTo>
                  <a:pt x="63320" y="51370"/>
                </a:lnTo>
                <a:lnTo>
                  <a:pt x="63180" y="50920"/>
                </a:lnTo>
                <a:lnTo>
                  <a:pt x="63380" y="50540"/>
                </a:lnTo>
                <a:lnTo>
                  <a:pt x="63840" y="50110"/>
                </a:lnTo>
                <a:lnTo>
                  <a:pt x="63940" y="49670"/>
                </a:lnTo>
                <a:lnTo>
                  <a:pt x="63790" y="49310"/>
                </a:lnTo>
                <a:lnTo>
                  <a:pt x="63270" y="48170"/>
                </a:lnTo>
                <a:lnTo>
                  <a:pt x="63650" y="46540"/>
                </a:lnTo>
                <a:lnTo>
                  <a:pt x="65850" y="46480"/>
                </a:lnTo>
                <a:lnTo>
                  <a:pt x="66840" y="45840"/>
                </a:lnTo>
                <a:lnTo>
                  <a:pt x="67150" y="39810"/>
                </a:lnTo>
                <a:lnTo>
                  <a:pt x="71160" y="40800"/>
                </a:lnTo>
                <a:lnTo>
                  <a:pt x="72450" y="41150"/>
                </a:lnTo>
                <a:lnTo>
                  <a:pt x="73570" y="43430"/>
                </a:lnTo>
                <a:lnTo>
                  <a:pt x="74650" y="44990"/>
                </a:lnTo>
                <a:lnTo>
                  <a:pt x="74120" y="45510"/>
                </a:lnTo>
                <a:lnTo>
                  <a:pt x="74610" y="46120"/>
                </a:lnTo>
                <a:lnTo>
                  <a:pt x="75940" y="46090"/>
                </a:lnTo>
                <a:lnTo>
                  <a:pt x="77440" y="46740"/>
                </a:lnTo>
                <a:lnTo>
                  <a:pt x="78420" y="47540"/>
                </a:lnTo>
                <a:lnTo>
                  <a:pt x="78550" y="47580"/>
                </a:lnTo>
                <a:lnTo>
                  <a:pt x="81260" y="47330"/>
                </a:lnTo>
                <a:lnTo>
                  <a:pt x="81600" y="47420"/>
                </a:lnTo>
                <a:lnTo>
                  <a:pt x="81170" y="48310"/>
                </a:lnTo>
                <a:lnTo>
                  <a:pt x="79360" y="52160"/>
                </a:lnTo>
                <a:lnTo>
                  <a:pt x="79970" y="52760"/>
                </a:lnTo>
                <a:lnTo>
                  <a:pt x="81290" y="52360"/>
                </a:lnTo>
                <a:lnTo>
                  <a:pt x="81580" y="52470"/>
                </a:lnTo>
                <a:lnTo>
                  <a:pt x="81780" y="52690"/>
                </a:lnTo>
                <a:lnTo>
                  <a:pt x="81690" y="54140"/>
                </a:lnTo>
                <a:lnTo>
                  <a:pt x="81970" y="55600"/>
                </a:lnTo>
                <a:lnTo>
                  <a:pt x="81970" y="55610"/>
                </a:lnTo>
                <a:lnTo>
                  <a:pt x="81810" y="55580"/>
                </a:lnTo>
                <a:lnTo>
                  <a:pt x="81820" y="55620"/>
                </a:lnTo>
                <a:lnTo>
                  <a:pt x="81860" y="55670"/>
                </a:lnTo>
                <a:lnTo>
                  <a:pt x="81830" y="55690"/>
                </a:lnTo>
                <a:lnTo>
                  <a:pt x="81800" y="55710"/>
                </a:lnTo>
                <a:lnTo>
                  <a:pt x="81810" y="55770"/>
                </a:lnTo>
                <a:lnTo>
                  <a:pt x="81810" y="55860"/>
                </a:lnTo>
                <a:lnTo>
                  <a:pt x="81800" y="55920"/>
                </a:lnTo>
                <a:lnTo>
                  <a:pt x="81810" y="55970"/>
                </a:lnTo>
                <a:lnTo>
                  <a:pt x="81810" y="56020"/>
                </a:lnTo>
                <a:lnTo>
                  <a:pt x="81800" y="56060"/>
                </a:lnTo>
                <a:lnTo>
                  <a:pt x="81760" y="56100"/>
                </a:lnTo>
                <a:lnTo>
                  <a:pt x="81730" y="56170"/>
                </a:lnTo>
                <a:lnTo>
                  <a:pt x="81700" y="56240"/>
                </a:lnTo>
                <a:lnTo>
                  <a:pt x="81640" y="56310"/>
                </a:lnTo>
                <a:lnTo>
                  <a:pt x="81630" y="56360"/>
                </a:lnTo>
                <a:lnTo>
                  <a:pt x="81640" y="56400"/>
                </a:lnTo>
                <a:lnTo>
                  <a:pt x="81620" y="56440"/>
                </a:lnTo>
                <a:lnTo>
                  <a:pt x="81620" y="56540"/>
                </a:lnTo>
                <a:lnTo>
                  <a:pt x="81590" y="56630"/>
                </a:lnTo>
                <a:lnTo>
                  <a:pt x="81590" y="56660"/>
                </a:lnTo>
                <a:lnTo>
                  <a:pt x="81580" y="56680"/>
                </a:lnTo>
                <a:lnTo>
                  <a:pt x="81540" y="56780"/>
                </a:lnTo>
                <a:lnTo>
                  <a:pt x="81550" y="56810"/>
                </a:lnTo>
                <a:lnTo>
                  <a:pt x="81540" y="56820"/>
                </a:lnTo>
                <a:lnTo>
                  <a:pt x="81520" y="56840"/>
                </a:lnTo>
                <a:lnTo>
                  <a:pt x="81420" y="56880"/>
                </a:lnTo>
                <a:lnTo>
                  <a:pt x="81370" y="56880"/>
                </a:lnTo>
                <a:lnTo>
                  <a:pt x="81320" y="56930"/>
                </a:lnTo>
                <a:lnTo>
                  <a:pt x="81290" y="56990"/>
                </a:lnTo>
                <a:lnTo>
                  <a:pt x="81210" y="57000"/>
                </a:lnTo>
                <a:lnTo>
                  <a:pt x="81160" y="57040"/>
                </a:lnTo>
                <a:lnTo>
                  <a:pt x="81140" y="57110"/>
                </a:lnTo>
                <a:lnTo>
                  <a:pt x="81120" y="57150"/>
                </a:lnTo>
                <a:lnTo>
                  <a:pt x="81080" y="57180"/>
                </a:lnTo>
                <a:lnTo>
                  <a:pt x="81040" y="57180"/>
                </a:lnTo>
                <a:lnTo>
                  <a:pt x="81020" y="57210"/>
                </a:lnTo>
                <a:lnTo>
                  <a:pt x="81020" y="57260"/>
                </a:lnTo>
                <a:lnTo>
                  <a:pt x="81040" y="57310"/>
                </a:lnTo>
                <a:lnTo>
                  <a:pt x="81010" y="57340"/>
                </a:lnTo>
                <a:lnTo>
                  <a:pt x="80960" y="57390"/>
                </a:lnTo>
                <a:lnTo>
                  <a:pt x="80960" y="57430"/>
                </a:lnTo>
                <a:lnTo>
                  <a:pt x="80950" y="57490"/>
                </a:lnTo>
                <a:lnTo>
                  <a:pt x="80890" y="57590"/>
                </a:lnTo>
                <a:lnTo>
                  <a:pt x="80880" y="57640"/>
                </a:lnTo>
                <a:lnTo>
                  <a:pt x="80890" y="57670"/>
                </a:lnTo>
                <a:lnTo>
                  <a:pt x="80880" y="57720"/>
                </a:lnTo>
                <a:lnTo>
                  <a:pt x="80900" y="57760"/>
                </a:lnTo>
                <a:lnTo>
                  <a:pt x="80910" y="57790"/>
                </a:lnTo>
                <a:lnTo>
                  <a:pt x="80910" y="57830"/>
                </a:lnTo>
                <a:lnTo>
                  <a:pt x="80860" y="57830"/>
                </a:lnTo>
                <a:lnTo>
                  <a:pt x="80810" y="57850"/>
                </a:lnTo>
                <a:lnTo>
                  <a:pt x="80760" y="57880"/>
                </a:lnTo>
                <a:lnTo>
                  <a:pt x="80720" y="57910"/>
                </a:lnTo>
                <a:lnTo>
                  <a:pt x="80710" y="57940"/>
                </a:lnTo>
                <a:lnTo>
                  <a:pt x="80710" y="57960"/>
                </a:lnTo>
                <a:lnTo>
                  <a:pt x="80700" y="57980"/>
                </a:lnTo>
                <a:lnTo>
                  <a:pt x="80680" y="57980"/>
                </a:lnTo>
                <a:lnTo>
                  <a:pt x="80650" y="57980"/>
                </a:lnTo>
                <a:lnTo>
                  <a:pt x="80600" y="58000"/>
                </a:lnTo>
                <a:lnTo>
                  <a:pt x="80560" y="58060"/>
                </a:lnTo>
                <a:lnTo>
                  <a:pt x="80540" y="58100"/>
                </a:lnTo>
                <a:lnTo>
                  <a:pt x="80520" y="58110"/>
                </a:lnTo>
                <a:lnTo>
                  <a:pt x="80490" y="58120"/>
                </a:lnTo>
                <a:lnTo>
                  <a:pt x="80460" y="58110"/>
                </a:lnTo>
                <a:lnTo>
                  <a:pt x="80430" y="58110"/>
                </a:lnTo>
                <a:lnTo>
                  <a:pt x="80420" y="58110"/>
                </a:lnTo>
                <a:lnTo>
                  <a:pt x="80410" y="58140"/>
                </a:lnTo>
                <a:lnTo>
                  <a:pt x="80390" y="58170"/>
                </a:lnTo>
                <a:lnTo>
                  <a:pt x="80370" y="58200"/>
                </a:lnTo>
                <a:lnTo>
                  <a:pt x="80360" y="58240"/>
                </a:lnTo>
                <a:lnTo>
                  <a:pt x="80360" y="58250"/>
                </a:lnTo>
                <a:lnTo>
                  <a:pt x="80310" y="58270"/>
                </a:lnTo>
                <a:lnTo>
                  <a:pt x="80290" y="58270"/>
                </a:lnTo>
                <a:lnTo>
                  <a:pt x="80230" y="58280"/>
                </a:lnTo>
                <a:lnTo>
                  <a:pt x="80200" y="58290"/>
                </a:lnTo>
                <a:lnTo>
                  <a:pt x="80180" y="58300"/>
                </a:lnTo>
                <a:lnTo>
                  <a:pt x="80180" y="58360"/>
                </a:lnTo>
                <a:lnTo>
                  <a:pt x="80180" y="58390"/>
                </a:lnTo>
                <a:lnTo>
                  <a:pt x="80190" y="58410"/>
                </a:lnTo>
                <a:lnTo>
                  <a:pt x="80180" y="58420"/>
                </a:lnTo>
                <a:lnTo>
                  <a:pt x="80160" y="58440"/>
                </a:lnTo>
                <a:lnTo>
                  <a:pt x="80120" y="58440"/>
                </a:lnTo>
                <a:lnTo>
                  <a:pt x="80090" y="58450"/>
                </a:lnTo>
                <a:lnTo>
                  <a:pt x="80070" y="58460"/>
                </a:lnTo>
                <a:lnTo>
                  <a:pt x="80070" y="58480"/>
                </a:lnTo>
                <a:lnTo>
                  <a:pt x="80070" y="58500"/>
                </a:lnTo>
                <a:lnTo>
                  <a:pt x="80160" y="58540"/>
                </a:lnTo>
                <a:lnTo>
                  <a:pt x="79740" y="59710"/>
                </a:lnTo>
                <a:lnTo>
                  <a:pt x="79570" y="61150"/>
                </a:lnTo>
                <a:lnTo>
                  <a:pt x="79310" y="61500"/>
                </a:lnTo>
                <a:lnTo>
                  <a:pt x="79290" y="61530"/>
                </a:lnTo>
                <a:lnTo>
                  <a:pt x="79290" y="61540"/>
                </a:lnTo>
                <a:lnTo>
                  <a:pt x="79280" y="61540"/>
                </a:lnTo>
                <a:lnTo>
                  <a:pt x="79270" y="61540"/>
                </a:lnTo>
                <a:lnTo>
                  <a:pt x="79250" y="61560"/>
                </a:lnTo>
                <a:lnTo>
                  <a:pt x="79230" y="61580"/>
                </a:lnTo>
                <a:lnTo>
                  <a:pt x="79070" y="61730"/>
                </a:lnTo>
                <a:lnTo>
                  <a:pt x="78910" y="61880"/>
                </a:lnTo>
                <a:lnTo>
                  <a:pt x="78750" y="62020"/>
                </a:lnTo>
                <a:lnTo>
                  <a:pt x="78600" y="62170"/>
                </a:lnTo>
                <a:lnTo>
                  <a:pt x="78420" y="62330"/>
                </a:lnTo>
                <a:lnTo>
                  <a:pt x="78260" y="62480"/>
                </a:lnTo>
                <a:lnTo>
                  <a:pt x="78090" y="62640"/>
                </a:lnTo>
                <a:lnTo>
                  <a:pt x="77940" y="62770"/>
                </a:lnTo>
                <a:lnTo>
                  <a:pt x="77910" y="62810"/>
                </a:lnTo>
                <a:lnTo>
                  <a:pt x="77800" y="62900"/>
                </a:lnTo>
                <a:lnTo>
                  <a:pt x="77780" y="62930"/>
                </a:lnTo>
                <a:lnTo>
                  <a:pt x="77620" y="63070"/>
                </a:lnTo>
                <a:lnTo>
                  <a:pt x="77560" y="63130"/>
                </a:lnTo>
                <a:lnTo>
                  <a:pt x="77530" y="63150"/>
                </a:lnTo>
                <a:lnTo>
                  <a:pt x="77500" y="63160"/>
                </a:lnTo>
                <a:lnTo>
                  <a:pt x="77460" y="63190"/>
                </a:lnTo>
                <a:lnTo>
                  <a:pt x="77410" y="63220"/>
                </a:lnTo>
                <a:lnTo>
                  <a:pt x="77380" y="63240"/>
                </a:lnTo>
                <a:lnTo>
                  <a:pt x="77370" y="63240"/>
                </a:lnTo>
                <a:lnTo>
                  <a:pt x="77350" y="63240"/>
                </a:lnTo>
                <a:lnTo>
                  <a:pt x="77250" y="63260"/>
                </a:lnTo>
                <a:lnTo>
                  <a:pt x="77200" y="63270"/>
                </a:lnTo>
                <a:lnTo>
                  <a:pt x="77050" y="63290"/>
                </a:lnTo>
                <a:lnTo>
                  <a:pt x="76950" y="63290"/>
                </a:lnTo>
                <a:lnTo>
                  <a:pt x="76890" y="63300"/>
                </a:lnTo>
                <a:lnTo>
                  <a:pt x="76740" y="63310"/>
                </a:lnTo>
                <a:lnTo>
                  <a:pt x="76640" y="63310"/>
                </a:lnTo>
                <a:lnTo>
                  <a:pt x="76450" y="63330"/>
                </a:lnTo>
                <a:lnTo>
                  <a:pt x="76320" y="63340"/>
                </a:lnTo>
                <a:lnTo>
                  <a:pt x="76250" y="63340"/>
                </a:lnTo>
                <a:lnTo>
                  <a:pt x="76190" y="63340"/>
                </a:lnTo>
                <a:lnTo>
                  <a:pt x="76150" y="63350"/>
                </a:lnTo>
                <a:lnTo>
                  <a:pt x="76050" y="63370"/>
                </a:lnTo>
                <a:lnTo>
                  <a:pt x="76030" y="63390"/>
                </a:lnTo>
                <a:lnTo>
                  <a:pt x="75960" y="63420"/>
                </a:lnTo>
                <a:lnTo>
                  <a:pt x="75930" y="63440"/>
                </a:lnTo>
                <a:lnTo>
                  <a:pt x="75890" y="63440"/>
                </a:lnTo>
                <a:lnTo>
                  <a:pt x="75840" y="63440"/>
                </a:lnTo>
                <a:lnTo>
                  <a:pt x="75830" y="63440"/>
                </a:lnTo>
                <a:lnTo>
                  <a:pt x="75820" y="63440"/>
                </a:lnTo>
                <a:lnTo>
                  <a:pt x="75740" y="63410"/>
                </a:lnTo>
                <a:lnTo>
                  <a:pt x="75710" y="63400"/>
                </a:lnTo>
                <a:lnTo>
                  <a:pt x="75550" y="63350"/>
                </a:lnTo>
                <a:lnTo>
                  <a:pt x="75430" y="63310"/>
                </a:lnTo>
                <a:lnTo>
                  <a:pt x="75390" y="63300"/>
                </a:lnTo>
                <a:lnTo>
                  <a:pt x="75360" y="63280"/>
                </a:lnTo>
                <a:lnTo>
                  <a:pt x="75270" y="63220"/>
                </a:lnTo>
                <a:lnTo>
                  <a:pt x="75230" y="63200"/>
                </a:lnTo>
                <a:lnTo>
                  <a:pt x="75210" y="63190"/>
                </a:lnTo>
                <a:lnTo>
                  <a:pt x="75090" y="63170"/>
                </a:lnTo>
                <a:lnTo>
                  <a:pt x="75050" y="63160"/>
                </a:lnTo>
                <a:lnTo>
                  <a:pt x="74980" y="63140"/>
                </a:lnTo>
                <a:lnTo>
                  <a:pt x="74920" y="63130"/>
                </a:lnTo>
                <a:lnTo>
                  <a:pt x="74900" y="63140"/>
                </a:lnTo>
                <a:lnTo>
                  <a:pt x="74790" y="63170"/>
                </a:lnTo>
                <a:lnTo>
                  <a:pt x="74750" y="63180"/>
                </a:lnTo>
                <a:lnTo>
                  <a:pt x="74420" y="63280"/>
                </a:lnTo>
                <a:lnTo>
                  <a:pt x="74410" y="63280"/>
                </a:lnTo>
                <a:lnTo>
                  <a:pt x="74370" y="63290"/>
                </a:lnTo>
                <a:lnTo>
                  <a:pt x="74310" y="63310"/>
                </a:lnTo>
                <a:lnTo>
                  <a:pt x="74240" y="63330"/>
                </a:lnTo>
                <a:lnTo>
                  <a:pt x="74170" y="63320"/>
                </a:lnTo>
                <a:lnTo>
                  <a:pt x="74140" y="63310"/>
                </a:lnTo>
                <a:lnTo>
                  <a:pt x="74070" y="63290"/>
                </a:lnTo>
                <a:lnTo>
                  <a:pt x="73980" y="63270"/>
                </a:lnTo>
                <a:lnTo>
                  <a:pt x="73880" y="63250"/>
                </a:lnTo>
                <a:lnTo>
                  <a:pt x="73780" y="63240"/>
                </a:lnTo>
                <a:lnTo>
                  <a:pt x="73560" y="63190"/>
                </a:lnTo>
                <a:lnTo>
                  <a:pt x="73490" y="63180"/>
                </a:lnTo>
                <a:lnTo>
                  <a:pt x="73430" y="63170"/>
                </a:lnTo>
                <a:lnTo>
                  <a:pt x="73380" y="63150"/>
                </a:lnTo>
                <a:lnTo>
                  <a:pt x="73310" y="63140"/>
                </a:lnTo>
                <a:lnTo>
                  <a:pt x="73290" y="63140"/>
                </a:lnTo>
                <a:lnTo>
                  <a:pt x="73250" y="63150"/>
                </a:lnTo>
                <a:lnTo>
                  <a:pt x="73170" y="63180"/>
                </a:lnTo>
                <a:lnTo>
                  <a:pt x="73040" y="63210"/>
                </a:lnTo>
                <a:lnTo>
                  <a:pt x="73010" y="63220"/>
                </a:lnTo>
                <a:lnTo>
                  <a:pt x="72910" y="63250"/>
                </a:lnTo>
                <a:lnTo>
                  <a:pt x="72860" y="63250"/>
                </a:lnTo>
                <a:lnTo>
                  <a:pt x="72740" y="63260"/>
                </a:lnTo>
                <a:lnTo>
                  <a:pt x="72580" y="63260"/>
                </a:lnTo>
                <a:lnTo>
                  <a:pt x="72450" y="63260"/>
                </a:lnTo>
                <a:lnTo>
                  <a:pt x="72420" y="63250"/>
                </a:lnTo>
                <a:lnTo>
                  <a:pt x="72330" y="63260"/>
                </a:lnTo>
                <a:lnTo>
                  <a:pt x="72310" y="63250"/>
                </a:lnTo>
                <a:lnTo>
                  <a:pt x="72220" y="63220"/>
                </a:lnTo>
                <a:lnTo>
                  <a:pt x="72180" y="63210"/>
                </a:lnTo>
                <a:lnTo>
                  <a:pt x="72050" y="63160"/>
                </a:lnTo>
                <a:lnTo>
                  <a:pt x="72010" y="63140"/>
                </a:lnTo>
                <a:lnTo>
                  <a:pt x="71960" y="63120"/>
                </a:lnTo>
                <a:lnTo>
                  <a:pt x="71930" y="63110"/>
                </a:lnTo>
                <a:lnTo>
                  <a:pt x="71860" y="63080"/>
                </a:lnTo>
                <a:lnTo>
                  <a:pt x="71780" y="63050"/>
                </a:lnTo>
                <a:lnTo>
                  <a:pt x="71640" y="63000"/>
                </a:lnTo>
                <a:lnTo>
                  <a:pt x="71570" y="62980"/>
                </a:lnTo>
                <a:lnTo>
                  <a:pt x="71490" y="62950"/>
                </a:lnTo>
                <a:lnTo>
                  <a:pt x="71430" y="62930"/>
                </a:lnTo>
                <a:lnTo>
                  <a:pt x="71340" y="62900"/>
                </a:lnTo>
                <a:lnTo>
                  <a:pt x="71280" y="62880"/>
                </a:lnTo>
                <a:lnTo>
                  <a:pt x="71250" y="62870"/>
                </a:lnTo>
                <a:lnTo>
                  <a:pt x="71200" y="62850"/>
                </a:lnTo>
                <a:lnTo>
                  <a:pt x="71140" y="62830"/>
                </a:lnTo>
                <a:lnTo>
                  <a:pt x="71060" y="62800"/>
                </a:lnTo>
                <a:lnTo>
                  <a:pt x="71040" y="62800"/>
                </a:lnTo>
                <a:lnTo>
                  <a:pt x="70750" y="62730"/>
                </a:lnTo>
                <a:lnTo>
                  <a:pt x="70530" y="62760"/>
                </a:lnTo>
                <a:lnTo>
                  <a:pt x="70510" y="62780"/>
                </a:lnTo>
                <a:lnTo>
                  <a:pt x="70430" y="62820"/>
                </a:lnTo>
                <a:lnTo>
                  <a:pt x="70380" y="62850"/>
                </a:lnTo>
                <a:lnTo>
                  <a:pt x="70320" y="62890"/>
                </a:lnTo>
                <a:lnTo>
                  <a:pt x="70280" y="62910"/>
                </a:lnTo>
                <a:lnTo>
                  <a:pt x="70240" y="62930"/>
                </a:lnTo>
                <a:lnTo>
                  <a:pt x="70110" y="63010"/>
                </a:lnTo>
                <a:lnTo>
                  <a:pt x="69990" y="63080"/>
                </a:lnTo>
                <a:lnTo>
                  <a:pt x="69930" y="63110"/>
                </a:lnTo>
                <a:lnTo>
                  <a:pt x="69910" y="63090"/>
                </a:lnTo>
                <a:lnTo>
                  <a:pt x="69900" y="63070"/>
                </a:lnTo>
                <a:lnTo>
                  <a:pt x="69890" y="63050"/>
                </a:lnTo>
                <a:lnTo>
                  <a:pt x="69880" y="63040"/>
                </a:lnTo>
                <a:lnTo>
                  <a:pt x="69820" y="62960"/>
                </a:lnTo>
                <a:lnTo>
                  <a:pt x="69740" y="62840"/>
                </a:lnTo>
                <a:lnTo>
                  <a:pt x="69700" y="62780"/>
                </a:lnTo>
                <a:lnTo>
                  <a:pt x="69650" y="62700"/>
                </a:lnTo>
                <a:lnTo>
                  <a:pt x="69620" y="62660"/>
                </a:lnTo>
                <a:lnTo>
                  <a:pt x="69600" y="62650"/>
                </a:lnTo>
                <a:lnTo>
                  <a:pt x="69570" y="62650"/>
                </a:lnTo>
                <a:lnTo>
                  <a:pt x="69560" y="62650"/>
                </a:lnTo>
                <a:lnTo>
                  <a:pt x="69520" y="62650"/>
                </a:lnTo>
                <a:lnTo>
                  <a:pt x="69500" y="62650"/>
                </a:lnTo>
                <a:lnTo>
                  <a:pt x="69480" y="62650"/>
                </a:lnTo>
                <a:lnTo>
                  <a:pt x="69360" y="62650"/>
                </a:lnTo>
                <a:lnTo>
                  <a:pt x="69230" y="62650"/>
                </a:lnTo>
                <a:lnTo>
                  <a:pt x="69070" y="62650"/>
                </a:lnTo>
                <a:lnTo>
                  <a:pt x="69030" y="62650"/>
                </a:lnTo>
                <a:lnTo>
                  <a:pt x="68990" y="62640"/>
                </a:lnTo>
                <a:lnTo>
                  <a:pt x="68900" y="62640"/>
                </a:lnTo>
                <a:lnTo>
                  <a:pt x="68770" y="62640"/>
                </a:lnTo>
                <a:lnTo>
                  <a:pt x="68600" y="62640"/>
                </a:lnTo>
                <a:lnTo>
                  <a:pt x="68440" y="62640"/>
                </a:lnTo>
                <a:lnTo>
                  <a:pt x="68290" y="62640"/>
                </a:lnTo>
                <a:lnTo>
                  <a:pt x="68220" y="62640"/>
                </a:lnTo>
                <a:lnTo>
                  <a:pt x="68180" y="62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Kidal"/>
          <p:cNvSpPr/>
          <p:nvPr/>
        </p:nvSpPr>
        <p:spPr>
          <a:xfrm>
            <a:off x="3494288" y="1325880"/>
            <a:ext cx="5203119" cy="4937760"/>
          </a:xfrm>
          <a:custGeom>
            <a:avLst/>
            <a:gdLst/>
            <a:ahLst/>
            <a:cxnLst/>
            <a:rect l="0" t="0" r="100000" b="94900"/>
            <a:pathLst>
              <a:path w="100000" h="94900">
                <a:moveTo>
                  <a:pt x="95400" y="45820"/>
                </a:moveTo>
                <a:lnTo>
                  <a:pt x="89800" y="45810"/>
                </a:lnTo>
                <a:lnTo>
                  <a:pt x="85470" y="46030"/>
                </a:lnTo>
                <a:lnTo>
                  <a:pt x="84450" y="45500"/>
                </a:lnTo>
                <a:lnTo>
                  <a:pt x="82970" y="45490"/>
                </a:lnTo>
                <a:lnTo>
                  <a:pt x="82710" y="47250"/>
                </a:lnTo>
                <a:lnTo>
                  <a:pt x="81600" y="47420"/>
                </a:lnTo>
                <a:lnTo>
                  <a:pt x="81260" y="47330"/>
                </a:lnTo>
                <a:lnTo>
                  <a:pt x="78550" y="47580"/>
                </a:lnTo>
                <a:lnTo>
                  <a:pt x="78420" y="47540"/>
                </a:lnTo>
                <a:lnTo>
                  <a:pt x="77440" y="46740"/>
                </a:lnTo>
                <a:lnTo>
                  <a:pt x="75940" y="46090"/>
                </a:lnTo>
                <a:lnTo>
                  <a:pt x="74610" y="46120"/>
                </a:lnTo>
                <a:lnTo>
                  <a:pt x="74120" y="45510"/>
                </a:lnTo>
                <a:lnTo>
                  <a:pt x="74650" y="44990"/>
                </a:lnTo>
                <a:lnTo>
                  <a:pt x="73570" y="43430"/>
                </a:lnTo>
                <a:lnTo>
                  <a:pt x="72450" y="41150"/>
                </a:lnTo>
                <a:lnTo>
                  <a:pt x="71160" y="40800"/>
                </a:lnTo>
                <a:lnTo>
                  <a:pt x="67150" y="39810"/>
                </a:lnTo>
                <a:lnTo>
                  <a:pt x="65850" y="39590"/>
                </a:lnTo>
                <a:lnTo>
                  <a:pt x="61120" y="35520"/>
                </a:lnTo>
                <a:lnTo>
                  <a:pt x="60710" y="34180"/>
                </a:lnTo>
                <a:lnTo>
                  <a:pt x="64920" y="31900"/>
                </a:lnTo>
                <a:lnTo>
                  <a:pt x="67140" y="30010"/>
                </a:lnTo>
                <a:lnTo>
                  <a:pt x="70740" y="26930"/>
                </a:lnTo>
                <a:lnTo>
                  <a:pt x="71960" y="22940"/>
                </a:lnTo>
                <a:lnTo>
                  <a:pt x="71970" y="22910"/>
                </a:lnTo>
                <a:lnTo>
                  <a:pt x="71980" y="22920"/>
                </a:lnTo>
                <a:lnTo>
                  <a:pt x="72660" y="23360"/>
                </a:lnTo>
                <a:lnTo>
                  <a:pt x="73400" y="23870"/>
                </a:lnTo>
                <a:lnTo>
                  <a:pt x="74060" y="24380"/>
                </a:lnTo>
                <a:lnTo>
                  <a:pt x="74450" y="24650"/>
                </a:lnTo>
                <a:lnTo>
                  <a:pt x="74960" y="25020"/>
                </a:lnTo>
                <a:lnTo>
                  <a:pt x="75330" y="25310"/>
                </a:lnTo>
                <a:lnTo>
                  <a:pt x="75720" y="25580"/>
                </a:lnTo>
                <a:lnTo>
                  <a:pt x="76160" y="25930"/>
                </a:lnTo>
                <a:lnTo>
                  <a:pt x="76180" y="25940"/>
                </a:lnTo>
                <a:lnTo>
                  <a:pt x="76530" y="26240"/>
                </a:lnTo>
                <a:lnTo>
                  <a:pt x="76940" y="26540"/>
                </a:lnTo>
                <a:lnTo>
                  <a:pt x="77580" y="26970"/>
                </a:lnTo>
                <a:lnTo>
                  <a:pt x="77980" y="27230"/>
                </a:lnTo>
                <a:lnTo>
                  <a:pt x="78230" y="27400"/>
                </a:lnTo>
                <a:lnTo>
                  <a:pt x="78290" y="27430"/>
                </a:lnTo>
                <a:lnTo>
                  <a:pt x="78510" y="27560"/>
                </a:lnTo>
                <a:lnTo>
                  <a:pt x="78560" y="27610"/>
                </a:lnTo>
                <a:lnTo>
                  <a:pt x="78580" y="27810"/>
                </a:lnTo>
                <a:lnTo>
                  <a:pt x="78640" y="28060"/>
                </a:lnTo>
                <a:lnTo>
                  <a:pt x="78640" y="28290"/>
                </a:lnTo>
                <a:lnTo>
                  <a:pt x="78630" y="28330"/>
                </a:lnTo>
                <a:lnTo>
                  <a:pt x="78630" y="28400"/>
                </a:lnTo>
                <a:lnTo>
                  <a:pt x="78630" y="28450"/>
                </a:lnTo>
                <a:lnTo>
                  <a:pt x="78630" y="28500"/>
                </a:lnTo>
                <a:lnTo>
                  <a:pt x="78630" y="28560"/>
                </a:lnTo>
                <a:lnTo>
                  <a:pt x="78640" y="28580"/>
                </a:lnTo>
                <a:lnTo>
                  <a:pt x="78650" y="28620"/>
                </a:lnTo>
                <a:lnTo>
                  <a:pt x="78630" y="28770"/>
                </a:lnTo>
                <a:lnTo>
                  <a:pt x="78610" y="28870"/>
                </a:lnTo>
                <a:lnTo>
                  <a:pt x="78600" y="28950"/>
                </a:lnTo>
                <a:lnTo>
                  <a:pt x="78590" y="29030"/>
                </a:lnTo>
                <a:lnTo>
                  <a:pt x="78570" y="29120"/>
                </a:lnTo>
                <a:lnTo>
                  <a:pt x="78560" y="29200"/>
                </a:lnTo>
                <a:lnTo>
                  <a:pt x="78560" y="29210"/>
                </a:lnTo>
                <a:lnTo>
                  <a:pt x="78550" y="29270"/>
                </a:lnTo>
                <a:lnTo>
                  <a:pt x="78530" y="29330"/>
                </a:lnTo>
                <a:lnTo>
                  <a:pt x="78500" y="29450"/>
                </a:lnTo>
                <a:lnTo>
                  <a:pt x="78490" y="29480"/>
                </a:lnTo>
                <a:lnTo>
                  <a:pt x="78490" y="29510"/>
                </a:lnTo>
                <a:lnTo>
                  <a:pt x="78480" y="29620"/>
                </a:lnTo>
                <a:lnTo>
                  <a:pt x="78480" y="29650"/>
                </a:lnTo>
                <a:lnTo>
                  <a:pt x="78480" y="29700"/>
                </a:lnTo>
                <a:lnTo>
                  <a:pt x="78480" y="29790"/>
                </a:lnTo>
                <a:lnTo>
                  <a:pt x="78480" y="29800"/>
                </a:lnTo>
                <a:lnTo>
                  <a:pt x="78490" y="29840"/>
                </a:lnTo>
                <a:lnTo>
                  <a:pt x="78510" y="29880"/>
                </a:lnTo>
                <a:lnTo>
                  <a:pt x="78560" y="29910"/>
                </a:lnTo>
                <a:lnTo>
                  <a:pt x="78740" y="29920"/>
                </a:lnTo>
                <a:lnTo>
                  <a:pt x="78840" y="29920"/>
                </a:lnTo>
                <a:lnTo>
                  <a:pt x="78870" y="29910"/>
                </a:lnTo>
                <a:lnTo>
                  <a:pt x="78880" y="29900"/>
                </a:lnTo>
                <a:lnTo>
                  <a:pt x="78890" y="29890"/>
                </a:lnTo>
                <a:lnTo>
                  <a:pt x="78930" y="29870"/>
                </a:lnTo>
                <a:lnTo>
                  <a:pt x="78940" y="29860"/>
                </a:lnTo>
                <a:lnTo>
                  <a:pt x="78970" y="29850"/>
                </a:lnTo>
                <a:lnTo>
                  <a:pt x="79000" y="29840"/>
                </a:lnTo>
                <a:lnTo>
                  <a:pt x="79020" y="29840"/>
                </a:lnTo>
                <a:lnTo>
                  <a:pt x="79050" y="29860"/>
                </a:lnTo>
                <a:lnTo>
                  <a:pt x="79090" y="29860"/>
                </a:lnTo>
                <a:lnTo>
                  <a:pt x="79100" y="29850"/>
                </a:lnTo>
                <a:lnTo>
                  <a:pt x="79130" y="29840"/>
                </a:lnTo>
                <a:lnTo>
                  <a:pt x="79170" y="29830"/>
                </a:lnTo>
                <a:lnTo>
                  <a:pt x="79210" y="29820"/>
                </a:lnTo>
                <a:lnTo>
                  <a:pt x="79260" y="29820"/>
                </a:lnTo>
                <a:lnTo>
                  <a:pt x="79290" y="29820"/>
                </a:lnTo>
                <a:lnTo>
                  <a:pt x="79310" y="29820"/>
                </a:lnTo>
                <a:lnTo>
                  <a:pt x="79330" y="29830"/>
                </a:lnTo>
                <a:lnTo>
                  <a:pt x="79370" y="29870"/>
                </a:lnTo>
                <a:lnTo>
                  <a:pt x="79380" y="29880"/>
                </a:lnTo>
                <a:lnTo>
                  <a:pt x="79380" y="29890"/>
                </a:lnTo>
                <a:lnTo>
                  <a:pt x="79400" y="29910"/>
                </a:lnTo>
                <a:lnTo>
                  <a:pt x="79430" y="29940"/>
                </a:lnTo>
                <a:lnTo>
                  <a:pt x="79460" y="29970"/>
                </a:lnTo>
                <a:lnTo>
                  <a:pt x="79470" y="29990"/>
                </a:lnTo>
                <a:lnTo>
                  <a:pt x="79460" y="30010"/>
                </a:lnTo>
                <a:lnTo>
                  <a:pt x="79460" y="30030"/>
                </a:lnTo>
                <a:lnTo>
                  <a:pt x="79470" y="30050"/>
                </a:lnTo>
                <a:lnTo>
                  <a:pt x="79480" y="30080"/>
                </a:lnTo>
                <a:lnTo>
                  <a:pt x="79480" y="30090"/>
                </a:lnTo>
                <a:lnTo>
                  <a:pt x="79500" y="30130"/>
                </a:lnTo>
                <a:lnTo>
                  <a:pt x="79520" y="30150"/>
                </a:lnTo>
                <a:lnTo>
                  <a:pt x="79550" y="30180"/>
                </a:lnTo>
                <a:lnTo>
                  <a:pt x="79590" y="30220"/>
                </a:lnTo>
                <a:lnTo>
                  <a:pt x="79620" y="30240"/>
                </a:lnTo>
                <a:lnTo>
                  <a:pt x="79640" y="30250"/>
                </a:lnTo>
                <a:lnTo>
                  <a:pt x="79660" y="30280"/>
                </a:lnTo>
                <a:lnTo>
                  <a:pt x="79660" y="30290"/>
                </a:lnTo>
                <a:lnTo>
                  <a:pt x="79690" y="30320"/>
                </a:lnTo>
                <a:lnTo>
                  <a:pt x="79720" y="30330"/>
                </a:lnTo>
                <a:lnTo>
                  <a:pt x="79760" y="30320"/>
                </a:lnTo>
                <a:lnTo>
                  <a:pt x="79770" y="30310"/>
                </a:lnTo>
                <a:lnTo>
                  <a:pt x="79770" y="30300"/>
                </a:lnTo>
                <a:lnTo>
                  <a:pt x="79780" y="30290"/>
                </a:lnTo>
                <a:lnTo>
                  <a:pt x="79800" y="30290"/>
                </a:lnTo>
                <a:lnTo>
                  <a:pt x="79810" y="30300"/>
                </a:lnTo>
                <a:lnTo>
                  <a:pt x="79850" y="30310"/>
                </a:lnTo>
                <a:lnTo>
                  <a:pt x="80000" y="30350"/>
                </a:lnTo>
                <a:lnTo>
                  <a:pt x="80060" y="30370"/>
                </a:lnTo>
                <a:lnTo>
                  <a:pt x="80120" y="30400"/>
                </a:lnTo>
                <a:lnTo>
                  <a:pt x="80160" y="30420"/>
                </a:lnTo>
                <a:lnTo>
                  <a:pt x="80220" y="30440"/>
                </a:lnTo>
                <a:lnTo>
                  <a:pt x="80250" y="30460"/>
                </a:lnTo>
                <a:lnTo>
                  <a:pt x="80290" y="30490"/>
                </a:lnTo>
                <a:lnTo>
                  <a:pt x="80320" y="30510"/>
                </a:lnTo>
                <a:lnTo>
                  <a:pt x="80400" y="30540"/>
                </a:lnTo>
                <a:lnTo>
                  <a:pt x="80480" y="30560"/>
                </a:lnTo>
                <a:lnTo>
                  <a:pt x="80530" y="30570"/>
                </a:lnTo>
                <a:lnTo>
                  <a:pt x="80540" y="30570"/>
                </a:lnTo>
                <a:lnTo>
                  <a:pt x="80570" y="30570"/>
                </a:lnTo>
                <a:lnTo>
                  <a:pt x="80580" y="30570"/>
                </a:lnTo>
                <a:lnTo>
                  <a:pt x="80590" y="30580"/>
                </a:lnTo>
                <a:lnTo>
                  <a:pt x="80600" y="30590"/>
                </a:lnTo>
                <a:lnTo>
                  <a:pt x="80630" y="30590"/>
                </a:lnTo>
                <a:lnTo>
                  <a:pt x="80640" y="30590"/>
                </a:lnTo>
                <a:lnTo>
                  <a:pt x="80650" y="30580"/>
                </a:lnTo>
                <a:lnTo>
                  <a:pt x="80660" y="30590"/>
                </a:lnTo>
                <a:lnTo>
                  <a:pt x="80670" y="30610"/>
                </a:lnTo>
                <a:lnTo>
                  <a:pt x="80680" y="30620"/>
                </a:lnTo>
                <a:lnTo>
                  <a:pt x="80700" y="30630"/>
                </a:lnTo>
                <a:lnTo>
                  <a:pt x="80730" y="30630"/>
                </a:lnTo>
                <a:lnTo>
                  <a:pt x="80740" y="30630"/>
                </a:lnTo>
                <a:lnTo>
                  <a:pt x="80760" y="30640"/>
                </a:lnTo>
                <a:lnTo>
                  <a:pt x="80790" y="30660"/>
                </a:lnTo>
                <a:lnTo>
                  <a:pt x="80810" y="30650"/>
                </a:lnTo>
                <a:lnTo>
                  <a:pt x="80830" y="30650"/>
                </a:lnTo>
                <a:lnTo>
                  <a:pt x="80840" y="30660"/>
                </a:lnTo>
                <a:lnTo>
                  <a:pt x="80850" y="30660"/>
                </a:lnTo>
                <a:lnTo>
                  <a:pt x="80860" y="30680"/>
                </a:lnTo>
                <a:lnTo>
                  <a:pt x="80870" y="30710"/>
                </a:lnTo>
                <a:lnTo>
                  <a:pt x="80880" y="30730"/>
                </a:lnTo>
                <a:lnTo>
                  <a:pt x="80900" y="30760"/>
                </a:lnTo>
                <a:lnTo>
                  <a:pt x="80910" y="30770"/>
                </a:lnTo>
                <a:lnTo>
                  <a:pt x="80930" y="30780"/>
                </a:lnTo>
                <a:lnTo>
                  <a:pt x="80950" y="30800"/>
                </a:lnTo>
                <a:lnTo>
                  <a:pt x="80980" y="30800"/>
                </a:lnTo>
                <a:lnTo>
                  <a:pt x="81020" y="30800"/>
                </a:lnTo>
                <a:lnTo>
                  <a:pt x="81040" y="30810"/>
                </a:lnTo>
                <a:lnTo>
                  <a:pt x="81040" y="30820"/>
                </a:lnTo>
                <a:lnTo>
                  <a:pt x="81050" y="30840"/>
                </a:lnTo>
                <a:lnTo>
                  <a:pt x="81070" y="30860"/>
                </a:lnTo>
                <a:lnTo>
                  <a:pt x="81110" y="30870"/>
                </a:lnTo>
                <a:lnTo>
                  <a:pt x="81130" y="30890"/>
                </a:lnTo>
                <a:lnTo>
                  <a:pt x="81140" y="30930"/>
                </a:lnTo>
                <a:lnTo>
                  <a:pt x="81140" y="30940"/>
                </a:lnTo>
                <a:lnTo>
                  <a:pt x="81150" y="30960"/>
                </a:lnTo>
                <a:lnTo>
                  <a:pt x="81160" y="30960"/>
                </a:lnTo>
                <a:lnTo>
                  <a:pt x="81170" y="30980"/>
                </a:lnTo>
                <a:lnTo>
                  <a:pt x="81170" y="30990"/>
                </a:lnTo>
                <a:lnTo>
                  <a:pt x="81180" y="30990"/>
                </a:lnTo>
                <a:lnTo>
                  <a:pt x="81200" y="31010"/>
                </a:lnTo>
                <a:lnTo>
                  <a:pt x="81220" y="31030"/>
                </a:lnTo>
                <a:lnTo>
                  <a:pt x="81230" y="31040"/>
                </a:lnTo>
                <a:lnTo>
                  <a:pt x="81240" y="31050"/>
                </a:lnTo>
                <a:lnTo>
                  <a:pt x="81250" y="31050"/>
                </a:lnTo>
                <a:lnTo>
                  <a:pt x="81260" y="31070"/>
                </a:lnTo>
                <a:lnTo>
                  <a:pt x="81260" y="31080"/>
                </a:lnTo>
                <a:lnTo>
                  <a:pt x="81260" y="31090"/>
                </a:lnTo>
                <a:lnTo>
                  <a:pt x="81250" y="31090"/>
                </a:lnTo>
                <a:lnTo>
                  <a:pt x="81220" y="31130"/>
                </a:lnTo>
                <a:lnTo>
                  <a:pt x="81220" y="31150"/>
                </a:lnTo>
                <a:lnTo>
                  <a:pt x="81220" y="31160"/>
                </a:lnTo>
                <a:lnTo>
                  <a:pt x="81230" y="31170"/>
                </a:lnTo>
                <a:lnTo>
                  <a:pt x="81250" y="31180"/>
                </a:lnTo>
                <a:lnTo>
                  <a:pt x="81250" y="31200"/>
                </a:lnTo>
                <a:lnTo>
                  <a:pt x="81240" y="31210"/>
                </a:lnTo>
                <a:lnTo>
                  <a:pt x="81230" y="31230"/>
                </a:lnTo>
                <a:lnTo>
                  <a:pt x="81230" y="31250"/>
                </a:lnTo>
                <a:lnTo>
                  <a:pt x="81230" y="31260"/>
                </a:lnTo>
                <a:lnTo>
                  <a:pt x="81240" y="31280"/>
                </a:lnTo>
                <a:lnTo>
                  <a:pt x="81270" y="31290"/>
                </a:lnTo>
                <a:lnTo>
                  <a:pt x="81280" y="31300"/>
                </a:lnTo>
                <a:lnTo>
                  <a:pt x="81290" y="31310"/>
                </a:lnTo>
                <a:lnTo>
                  <a:pt x="81310" y="31320"/>
                </a:lnTo>
                <a:lnTo>
                  <a:pt x="81310" y="31340"/>
                </a:lnTo>
                <a:lnTo>
                  <a:pt x="81290" y="31380"/>
                </a:lnTo>
                <a:lnTo>
                  <a:pt x="81280" y="31410"/>
                </a:lnTo>
                <a:lnTo>
                  <a:pt x="81270" y="31430"/>
                </a:lnTo>
                <a:lnTo>
                  <a:pt x="81270" y="31460"/>
                </a:lnTo>
                <a:lnTo>
                  <a:pt x="81250" y="31490"/>
                </a:lnTo>
                <a:lnTo>
                  <a:pt x="81250" y="31510"/>
                </a:lnTo>
                <a:lnTo>
                  <a:pt x="81240" y="31520"/>
                </a:lnTo>
                <a:lnTo>
                  <a:pt x="81250" y="31540"/>
                </a:lnTo>
                <a:lnTo>
                  <a:pt x="81260" y="31560"/>
                </a:lnTo>
                <a:lnTo>
                  <a:pt x="81280" y="31570"/>
                </a:lnTo>
                <a:lnTo>
                  <a:pt x="81290" y="31600"/>
                </a:lnTo>
                <a:lnTo>
                  <a:pt x="81300" y="31610"/>
                </a:lnTo>
                <a:lnTo>
                  <a:pt x="81290" y="31630"/>
                </a:lnTo>
                <a:lnTo>
                  <a:pt x="81290" y="31660"/>
                </a:lnTo>
                <a:lnTo>
                  <a:pt x="81270" y="31670"/>
                </a:lnTo>
                <a:lnTo>
                  <a:pt x="81260" y="31680"/>
                </a:lnTo>
                <a:lnTo>
                  <a:pt x="81260" y="31690"/>
                </a:lnTo>
                <a:lnTo>
                  <a:pt x="81260" y="31710"/>
                </a:lnTo>
                <a:lnTo>
                  <a:pt x="81280" y="31750"/>
                </a:lnTo>
                <a:lnTo>
                  <a:pt x="81280" y="31770"/>
                </a:lnTo>
                <a:lnTo>
                  <a:pt x="81270" y="31780"/>
                </a:lnTo>
                <a:lnTo>
                  <a:pt x="81270" y="31790"/>
                </a:lnTo>
                <a:lnTo>
                  <a:pt x="81280" y="31810"/>
                </a:lnTo>
                <a:lnTo>
                  <a:pt x="81330" y="31860"/>
                </a:lnTo>
                <a:lnTo>
                  <a:pt x="81340" y="31860"/>
                </a:lnTo>
                <a:lnTo>
                  <a:pt x="81390" y="31910"/>
                </a:lnTo>
                <a:lnTo>
                  <a:pt x="81420" y="31920"/>
                </a:lnTo>
                <a:lnTo>
                  <a:pt x="81440" y="31930"/>
                </a:lnTo>
                <a:lnTo>
                  <a:pt x="81470" y="31950"/>
                </a:lnTo>
                <a:lnTo>
                  <a:pt x="81480" y="31950"/>
                </a:lnTo>
                <a:lnTo>
                  <a:pt x="81490" y="31960"/>
                </a:lnTo>
                <a:lnTo>
                  <a:pt x="81500" y="31970"/>
                </a:lnTo>
                <a:lnTo>
                  <a:pt x="81510" y="31990"/>
                </a:lnTo>
                <a:lnTo>
                  <a:pt x="81530" y="32010"/>
                </a:lnTo>
                <a:lnTo>
                  <a:pt x="81550" y="32030"/>
                </a:lnTo>
                <a:lnTo>
                  <a:pt x="81600" y="32040"/>
                </a:lnTo>
                <a:lnTo>
                  <a:pt x="81610" y="32050"/>
                </a:lnTo>
                <a:lnTo>
                  <a:pt x="81630" y="32070"/>
                </a:lnTo>
                <a:lnTo>
                  <a:pt x="81640" y="32090"/>
                </a:lnTo>
                <a:lnTo>
                  <a:pt x="81650" y="32110"/>
                </a:lnTo>
                <a:lnTo>
                  <a:pt x="81660" y="32110"/>
                </a:lnTo>
                <a:lnTo>
                  <a:pt x="81680" y="32100"/>
                </a:lnTo>
                <a:lnTo>
                  <a:pt x="81690" y="32100"/>
                </a:lnTo>
                <a:lnTo>
                  <a:pt x="81710" y="32100"/>
                </a:lnTo>
                <a:lnTo>
                  <a:pt x="81770" y="32110"/>
                </a:lnTo>
                <a:lnTo>
                  <a:pt x="81790" y="32130"/>
                </a:lnTo>
                <a:lnTo>
                  <a:pt x="81810" y="32140"/>
                </a:lnTo>
                <a:lnTo>
                  <a:pt x="81840" y="32180"/>
                </a:lnTo>
                <a:lnTo>
                  <a:pt x="81860" y="32210"/>
                </a:lnTo>
                <a:lnTo>
                  <a:pt x="81870" y="32240"/>
                </a:lnTo>
                <a:lnTo>
                  <a:pt x="81870" y="32260"/>
                </a:lnTo>
                <a:lnTo>
                  <a:pt x="81860" y="32280"/>
                </a:lnTo>
                <a:lnTo>
                  <a:pt x="81870" y="32300"/>
                </a:lnTo>
                <a:lnTo>
                  <a:pt x="81890" y="32320"/>
                </a:lnTo>
                <a:lnTo>
                  <a:pt x="81920" y="32340"/>
                </a:lnTo>
                <a:lnTo>
                  <a:pt x="81930" y="32370"/>
                </a:lnTo>
                <a:lnTo>
                  <a:pt x="81950" y="32390"/>
                </a:lnTo>
                <a:lnTo>
                  <a:pt x="81960" y="32420"/>
                </a:lnTo>
                <a:lnTo>
                  <a:pt x="81970" y="32430"/>
                </a:lnTo>
                <a:lnTo>
                  <a:pt x="81980" y="32440"/>
                </a:lnTo>
                <a:lnTo>
                  <a:pt x="82020" y="32460"/>
                </a:lnTo>
                <a:lnTo>
                  <a:pt x="82040" y="32460"/>
                </a:lnTo>
                <a:lnTo>
                  <a:pt x="82100" y="32460"/>
                </a:lnTo>
                <a:lnTo>
                  <a:pt x="82170" y="32450"/>
                </a:lnTo>
                <a:lnTo>
                  <a:pt x="82230" y="32440"/>
                </a:lnTo>
                <a:lnTo>
                  <a:pt x="82270" y="32440"/>
                </a:lnTo>
                <a:lnTo>
                  <a:pt x="82300" y="32440"/>
                </a:lnTo>
                <a:lnTo>
                  <a:pt x="82320" y="32450"/>
                </a:lnTo>
                <a:lnTo>
                  <a:pt x="82340" y="32440"/>
                </a:lnTo>
                <a:lnTo>
                  <a:pt x="82370" y="32440"/>
                </a:lnTo>
                <a:lnTo>
                  <a:pt x="82380" y="32450"/>
                </a:lnTo>
                <a:lnTo>
                  <a:pt x="82400" y="32460"/>
                </a:lnTo>
                <a:lnTo>
                  <a:pt x="82420" y="32460"/>
                </a:lnTo>
                <a:lnTo>
                  <a:pt x="82440" y="32440"/>
                </a:lnTo>
                <a:lnTo>
                  <a:pt x="82460" y="32450"/>
                </a:lnTo>
                <a:lnTo>
                  <a:pt x="82460" y="32470"/>
                </a:lnTo>
                <a:lnTo>
                  <a:pt x="82460" y="32490"/>
                </a:lnTo>
                <a:lnTo>
                  <a:pt x="82460" y="32520"/>
                </a:lnTo>
                <a:lnTo>
                  <a:pt x="82480" y="32550"/>
                </a:lnTo>
                <a:lnTo>
                  <a:pt x="82500" y="32560"/>
                </a:lnTo>
                <a:lnTo>
                  <a:pt x="82520" y="32580"/>
                </a:lnTo>
                <a:lnTo>
                  <a:pt x="82530" y="32600"/>
                </a:lnTo>
                <a:lnTo>
                  <a:pt x="82540" y="32610"/>
                </a:lnTo>
                <a:lnTo>
                  <a:pt x="82550" y="32630"/>
                </a:lnTo>
                <a:lnTo>
                  <a:pt x="82550" y="32650"/>
                </a:lnTo>
                <a:lnTo>
                  <a:pt x="82550" y="32680"/>
                </a:lnTo>
                <a:lnTo>
                  <a:pt x="82540" y="32690"/>
                </a:lnTo>
                <a:lnTo>
                  <a:pt x="82530" y="32710"/>
                </a:lnTo>
                <a:lnTo>
                  <a:pt x="82520" y="32730"/>
                </a:lnTo>
                <a:lnTo>
                  <a:pt x="82530" y="32750"/>
                </a:lnTo>
                <a:lnTo>
                  <a:pt x="82550" y="32780"/>
                </a:lnTo>
                <a:lnTo>
                  <a:pt x="82570" y="32790"/>
                </a:lnTo>
                <a:lnTo>
                  <a:pt x="82580" y="32800"/>
                </a:lnTo>
                <a:lnTo>
                  <a:pt x="82610" y="32830"/>
                </a:lnTo>
                <a:lnTo>
                  <a:pt x="82640" y="32850"/>
                </a:lnTo>
                <a:lnTo>
                  <a:pt x="82660" y="32860"/>
                </a:lnTo>
                <a:lnTo>
                  <a:pt x="82680" y="32870"/>
                </a:lnTo>
                <a:lnTo>
                  <a:pt x="82740" y="32810"/>
                </a:lnTo>
                <a:lnTo>
                  <a:pt x="82750" y="32780"/>
                </a:lnTo>
                <a:lnTo>
                  <a:pt x="82770" y="32730"/>
                </a:lnTo>
                <a:lnTo>
                  <a:pt x="82780" y="32700"/>
                </a:lnTo>
                <a:lnTo>
                  <a:pt x="82790" y="32680"/>
                </a:lnTo>
                <a:lnTo>
                  <a:pt x="82790" y="32670"/>
                </a:lnTo>
                <a:lnTo>
                  <a:pt x="82810" y="32660"/>
                </a:lnTo>
                <a:lnTo>
                  <a:pt x="82840" y="32660"/>
                </a:lnTo>
                <a:lnTo>
                  <a:pt x="82870" y="32680"/>
                </a:lnTo>
                <a:lnTo>
                  <a:pt x="82900" y="32670"/>
                </a:lnTo>
                <a:lnTo>
                  <a:pt x="82920" y="32660"/>
                </a:lnTo>
                <a:lnTo>
                  <a:pt x="82950" y="32640"/>
                </a:lnTo>
                <a:lnTo>
                  <a:pt x="82970" y="32620"/>
                </a:lnTo>
                <a:lnTo>
                  <a:pt x="82980" y="32620"/>
                </a:lnTo>
                <a:lnTo>
                  <a:pt x="82980" y="32640"/>
                </a:lnTo>
                <a:lnTo>
                  <a:pt x="83000" y="32680"/>
                </a:lnTo>
                <a:lnTo>
                  <a:pt x="83010" y="32690"/>
                </a:lnTo>
                <a:lnTo>
                  <a:pt x="83020" y="32680"/>
                </a:lnTo>
                <a:lnTo>
                  <a:pt x="83040" y="32670"/>
                </a:lnTo>
                <a:lnTo>
                  <a:pt x="83070" y="32660"/>
                </a:lnTo>
                <a:lnTo>
                  <a:pt x="83090" y="32620"/>
                </a:lnTo>
                <a:lnTo>
                  <a:pt x="83100" y="32590"/>
                </a:lnTo>
                <a:lnTo>
                  <a:pt x="83120" y="32570"/>
                </a:lnTo>
                <a:lnTo>
                  <a:pt x="83150" y="32570"/>
                </a:lnTo>
                <a:lnTo>
                  <a:pt x="83170" y="32560"/>
                </a:lnTo>
                <a:lnTo>
                  <a:pt x="83200" y="32520"/>
                </a:lnTo>
                <a:lnTo>
                  <a:pt x="83220" y="32510"/>
                </a:lnTo>
                <a:lnTo>
                  <a:pt x="83250" y="32500"/>
                </a:lnTo>
                <a:lnTo>
                  <a:pt x="83290" y="32510"/>
                </a:lnTo>
                <a:lnTo>
                  <a:pt x="83310" y="32510"/>
                </a:lnTo>
                <a:lnTo>
                  <a:pt x="83320" y="32540"/>
                </a:lnTo>
                <a:lnTo>
                  <a:pt x="83350" y="32560"/>
                </a:lnTo>
                <a:lnTo>
                  <a:pt x="83380" y="32570"/>
                </a:lnTo>
                <a:lnTo>
                  <a:pt x="83420" y="32620"/>
                </a:lnTo>
                <a:lnTo>
                  <a:pt x="83470" y="32650"/>
                </a:lnTo>
                <a:lnTo>
                  <a:pt x="83500" y="32650"/>
                </a:lnTo>
                <a:lnTo>
                  <a:pt x="83540" y="32640"/>
                </a:lnTo>
                <a:lnTo>
                  <a:pt x="83570" y="32630"/>
                </a:lnTo>
                <a:lnTo>
                  <a:pt x="83610" y="32650"/>
                </a:lnTo>
                <a:lnTo>
                  <a:pt x="83650" y="32690"/>
                </a:lnTo>
                <a:lnTo>
                  <a:pt x="83690" y="32690"/>
                </a:lnTo>
                <a:lnTo>
                  <a:pt x="83740" y="32660"/>
                </a:lnTo>
                <a:lnTo>
                  <a:pt x="83770" y="32640"/>
                </a:lnTo>
                <a:lnTo>
                  <a:pt x="83780" y="32600"/>
                </a:lnTo>
                <a:lnTo>
                  <a:pt x="83790" y="32560"/>
                </a:lnTo>
                <a:lnTo>
                  <a:pt x="83810" y="32550"/>
                </a:lnTo>
                <a:lnTo>
                  <a:pt x="83840" y="32550"/>
                </a:lnTo>
                <a:lnTo>
                  <a:pt x="83880" y="32560"/>
                </a:lnTo>
                <a:lnTo>
                  <a:pt x="83910" y="32560"/>
                </a:lnTo>
                <a:lnTo>
                  <a:pt x="83940" y="32560"/>
                </a:lnTo>
                <a:lnTo>
                  <a:pt x="83960" y="32540"/>
                </a:lnTo>
                <a:lnTo>
                  <a:pt x="83970" y="32510"/>
                </a:lnTo>
                <a:lnTo>
                  <a:pt x="83990" y="32480"/>
                </a:lnTo>
                <a:lnTo>
                  <a:pt x="84020" y="32480"/>
                </a:lnTo>
                <a:lnTo>
                  <a:pt x="84040" y="32480"/>
                </a:lnTo>
                <a:lnTo>
                  <a:pt x="84080" y="32440"/>
                </a:lnTo>
                <a:lnTo>
                  <a:pt x="84080" y="32420"/>
                </a:lnTo>
                <a:lnTo>
                  <a:pt x="84070" y="32400"/>
                </a:lnTo>
                <a:lnTo>
                  <a:pt x="84080" y="32380"/>
                </a:lnTo>
                <a:lnTo>
                  <a:pt x="84080" y="32360"/>
                </a:lnTo>
                <a:lnTo>
                  <a:pt x="84070" y="32320"/>
                </a:lnTo>
                <a:lnTo>
                  <a:pt x="84070" y="32310"/>
                </a:lnTo>
                <a:lnTo>
                  <a:pt x="84090" y="32280"/>
                </a:lnTo>
                <a:lnTo>
                  <a:pt x="84090" y="32260"/>
                </a:lnTo>
                <a:lnTo>
                  <a:pt x="84090" y="32240"/>
                </a:lnTo>
                <a:lnTo>
                  <a:pt x="84100" y="32230"/>
                </a:lnTo>
                <a:lnTo>
                  <a:pt x="84110" y="32220"/>
                </a:lnTo>
                <a:lnTo>
                  <a:pt x="84150" y="32230"/>
                </a:lnTo>
                <a:lnTo>
                  <a:pt x="84170" y="32220"/>
                </a:lnTo>
                <a:lnTo>
                  <a:pt x="84200" y="32200"/>
                </a:lnTo>
                <a:lnTo>
                  <a:pt x="84220" y="32210"/>
                </a:lnTo>
                <a:lnTo>
                  <a:pt x="84240" y="32220"/>
                </a:lnTo>
                <a:lnTo>
                  <a:pt x="84260" y="32240"/>
                </a:lnTo>
                <a:lnTo>
                  <a:pt x="84280" y="32260"/>
                </a:lnTo>
                <a:lnTo>
                  <a:pt x="84300" y="32270"/>
                </a:lnTo>
                <a:lnTo>
                  <a:pt x="84310" y="32290"/>
                </a:lnTo>
                <a:lnTo>
                  <a:pt x="84330" y="32300"/>
                </a:lnTo>
                <a:lnTo>
                  <a:pt x="84370" y="32300"/>
                </a:lnTo>
                <a:lnTo>
                  <a:pt x="84400" y="32330"/>
                </a:lnTo>
                <a:lnTo>
                  <a:pt x="84430" y="32330"/>
                </a:lnTo>
                <a:lnTo>
                  <a:pt x="84450" y="32330"/>
                </a:lnTo>
                <a:lnTo>
                  <a:pt x="84480" y="32320"/>
                </a:lnTo>
                <a:lnTo>
                  <a:pt x="84510" y="32320"/>
                </a:lnTo>
                <a:lnTo>
                  <a:pt x="84530" y="32330"/>
                </a:lnTo>
                <a:lnTo>
                  <a:pt x="84550" y="32330"/>
                </a:lnTo>
                <a:lnTo>
                  <a:pt x="84580" y="32350"/>
                </a:lnTo>
                <a:lnTo>
                  <a:pt x="84600" y="32370"/>
                </a:lnTo>
                <a:lnTo>
                  <a:pt x="84610" y="32370"/>
                </a:lnTo>
                <a:lnTo>
                  <a:pt x="84620" y="32400"/>
                </a:lnTo>
                <a:lnTo>
                  <a:pt x="84640" y="32430"/>
                </a:lnTo>
                <a:lnTo>
                  <a:pt x="84660" y="32440"/>
                </a:lnTo>
                <a:lnTo>
                  <a:pt x="84690" y="32440"/>
                </a:lnTo>
                <a:lnTo>
                  <a:pt x="84710" y="32440"/>
                </a:lnTo>
                <a:lnTo>
                  <a:pt x="84720" y="32460"/>
                </a:lnTo>
                <a:lnTo>
                  <a:pt x="84750" y="32480"/>
                </a:lnTo>
                <a:lnTo>
                  <a:pt x="84760" y="32500"/>
                </a:lnTo>
                <a:lnTo>
                  <a:pt x="84750" y="32520"/>
                </a:lnTo>
                <a:lnTo>
                  <a:pt x="84760" y="32550"/>
                </a:lnTo>
                <a:lnTo>
                  <a:pt x="84740" y="32560"/>
                </a:lnTo>
                <a:lnTo>
                  <a:pt x="84730" y="32580"/>
                </a:lnTo>
                <a:lnTo>
                  <a:pt x="84720" y="32600"/>
                </a:lnTo>
                <a:lnTo>
                  <a:pt x="84730" y="32640"/>
                </a:lnTo>
                <a:lnTo>
                  <a:pt x="84740" y="32670"/>
                </a:lnTo>
                <a:lnTo>
                  <a:pt x="84740" y="32700"/>
                </a:lnTo>
                <a:lnTo>
                  <a:pt x="84760" y="32710"/>
                </a:lnTo>
                <a:lnTo>
                  <a:pt x="84770" y="32730"/>
                </a:lnTo>
                <a:lnTo>
                  <a:pt x="84790" y="32750"/>
                </a:lnTo>
                <a:lnTo>
                  <a:pt x="84790" y="32770"/>
                </a:lnTo>
                <a:lnTo>
                  <a:pt x="84790" y="32790"/>
                </a:lnTo>
                <a:lnTo>
                  <a:pt x="84790" y="32810"/>
                </a:lnTo>
                <a:lnTo>
                  <a:pt x="84820" y="32810"/>
                </a:lnTo>
                <a:lnTo>
                  <a:pt x="84830" y="32830"/>
                </a:lnTo>
                <a:lnTo>
                  <a:pt x="84860" y="32830"/>
                </a:lnTo>
                <a:lnTo>
                  <a:pt x="84870" y="32820"/>
                </a:lnTo>
                <a:lnTo>
                  <a:pt x="84900" y="32820"/>
                </a:lnTo>
                <a:lnTo>
                  <a:pt x="84920" y="32840"/>
                </a:lnTo>
                <a:lnTo>
                  <a:pt x="84910" y="32860"/>
                </a:lnTo>
                <a:lnTo>
                  <a:pt x="84910" y="32880"/>
                </a:lnTo>
                <a:lnTo>
                  <a:pt x="84920" y="32890"/>
                </a:lnTo>
                <a:lnTo>
                  <a:pt x="84940" y="32890"/>
                </a:lnTo>
                <a:lnTo>
                  <a:pt x="84960" y="32890"/>
                </a:lnTo>
                <a:lnTo>
                  <a:pt x="84960" y="32910"/>
                </a:lnTo>
                <a:lnTo>
                  <a:pt x="84950" y="32930"/>
                </a:lnTo>
                <a:lnTo>
                  <a:pt x="84970" y="32940"/>
                </a:lnTo>
                <a:lnTo>
                  <a:pt x="84990" y="32960"/>
                </a:lnTo>
                <a:lnTo>
                  <a:pt x="85010" y="32980"/>
                </a:lnTo>
                <a:lnTo>
                  <a:pt x="85020" y="33000"/>
                </a:lnTo>
                <a:lnTo>
                  <a:pt x="85010" y="33020"/>
                </a:lnTo>
                <a:lnTo>
                  <a:pt x="85000" y="33030"/>
                </a:lnTo>
                <a:lnTo>
                  <a:pt x="84990" y="33050"/>
                </a:lnTo>
                <a:lnTo>
                  <a:pt x="84990" y="33080"/>
                </a:lnTo>
                <a:lnTo>
                  <a:pt x="85000" y="33110"/>
                </a:lnTo>
                <a:lnTo>
                  <a:pt x="85030" y="33160"/>
                </a:lnTo>
                <a:lnTo>
                  <a:pt x="85060" y="33180"/>
                </a:lnTo>
                <a:lnTo>
                  <a:pt x="85080" y="33190"/>
                </a:lnTo>
                <a:lnTo>
                  <a:pt x="85090" y="33200"/>
                </a:lnTo>
                <a:lnTo>
                  <a:pt x="85100" y="33230"/>
                </a:lnTo>
                <a:lnTo>
                  <a:pt x="85120" y="33230"/>
                </a:lnTo>
                <a:lnTo>
                  <a:pt x="85140" y="33220"/>
                </a:lnTo>
                <a:lnTo>
                  <a:pt x="85180" y="33210"/>
                </a:lnTo>
                <a:lnTo>
                  <a:pt x="85210" y="33220"/>
                </a:lnTo>
                <a:lnTo>
                  <a:pt x="85210" y="33240"/>
                </a:lnTo>
                <a:lnTo>
                  <a:pt x="85230" y="33280"/>
                </a:lnTo>
                <a:lnTo>
                  <a:pt x="85250" y="33310"/>
                </a:lnTo>
                <a:lnTo>
                  <a:pt x="85250" y="33340"/>
                </a:lnTo>
                <a:lnTo>
                  <a:pt x="85250" y="33370"/>
                </a:lnTo>
                <a:lnTo>
                  <a:pt x="85250" y="33410"/>
                </a:lnTo>
                <a:lnTo>
                  <a:pt x="85220" y="33450"/>
                </a:lnTo>
                <a:lnTo>
                  <a:pt x="85200" y="33480"/>
                </a:lnTo>
                <a:lnTo>
                  <a:pt x="85180" y="33500"/>
                </a:lnTo>
                <a:lnTo>
                  <a:pt x="85170" y="33500"/>
                </a:lnTo>
                <a:lnTo>
                  <a:pt x="85150" y="33500"/>
                </a:lnTo>
                <a:lnTo>
                  <a:pt x="85130" y="33520"/>
                </a:lnTo>
                <a:lnTo>
                  <a:pt x="85120" y="33550"/>
                </a:lnTo>
                <a:lnTo>
                  <a:pt x="85130" y="33580"/>
                </a:lnTo>
                <a:lnTo>
                  <a:pt x="85150" y="33630"/>
                </a:lnTo>
                <a:lnTo>
                  <a:pt x="85160" y="33670"/>
                </a:lnTo>
                <a:lnTo>
                  <a:pt x="85160" y="33720"/>
                </a:lnTo>
                <a:lnTo>
                  <a:pt x="85160" y="33750"/>
                </a:lnTo>
                <a:lnTo>
                  <a:pt x="85150" y="33780"/>
                </a:lnTo>
                <a:lnTo>
                  <a:pt x="85150" y="33800"/>
                </a:lnTo>
                <a:lnTo>
                  <a:pt x="85130" y="33850"/>
                </a:lnTo>
                <a:lnTo>
                  <a:pt x="85120" y="33880"/>
                </a:lnTo>
                <a:lnTo>
                  <a:pt x="85120" y="33910"/>
                </a:lnTo>
                <a:lnTo>
                  <a:pt x="85120" y="33920"/>
                </a:lnTo>
                <a:lnTo>
                  <a:pt x="85140" y="33920"/>
                </a:lnTo>
                <a:lnTo>
                  <a:pt x="85200" y="33890"/>
                </a:lnTo>
                <a:lnTo>
                  <a:pt x="85230" y="33860"/>
                </a:lnTo>
                <a:lnTo>
                  <a:pt x="85240" y="33840"/>
                </a:lnTo>
                <a:lnTo>
                  <a:pt x="85240" y="33780"/>
                </a:lnTo>
                <a:lnTo>
                  <a:pt x="85240" y="33770"/>
                </a:lnTo>
                <a:lnTo>
                  <a:pt x="85230" y="33740"/>
                </a:lnTo>
                <a:lnTo>
                  <a:pt x="85240" y="33720"/>
                </a:lnTo>
                <a:lnTo>
                  <a:pt x="85250" y="33710"/>
                </a:lnTo>
                <a:lnTo>
                  <a:pt x="85260" y="33700"/>
                </a:lnTo>
                <a:lnTo>
                  <a:pt x="85280" y="33690"/>
                </a:lnTo>
                <a:lnTo>
                  <a:pt x="85310" y="33650"/>
                </a:lnTo>
                <a:lnTo>
                  <a:pt x="85340" y="33640"/>
                </a:lnTo>
                <a:lnTo>
                  <a:pt x="85380" y="33650"/>
                </a:lnTo>
                <a:lnTo>
                  <a:pt x="85430" y="33640"/>
                </a:lnTo>
                <a:lnTo>
                  <a:pt x="85460" y="33630"/>
                </a:lnTo>
                <a:lnTo>
                  <a:pt x="85480" y="33600"/>
                </a:lnTo>
                <a:lnTo>
                  <a:pt x="85510" y="33570"/>
                </a:lnTo>
                <a:lnTo>
                  <a:pt x="85530" y="33560"/>
                </a:lnTo>
                <a:lnTo>
                  <a:pt x="85570" y="33570"/>
                </a:lnTo>
                <a:lnTo>
                  <a:pt x="85580" y="33560"/>
                </a:lnTo>
                <a:lnTo>
                  <a:pt x="85590" y="33540"/>
                </a:lnTo>
                <a:lnTo>
                  <a:pt x="85600" y="33530"/>
                </a:lnTo>
                <a:lnTo>
                  <a:pt x="85620" y="33510"/>
                </a:lnTo>
                <a:lnTo>
                  <a:pt x="85640" y="33510"/>
                </a:lnTo>
                <a:lnTo>
                  <a:pt x="85660" y="33510"/>
                </a:lnTo>
                <a:lnTo>
                  <a:pt x="85680" y="33540"/>
                </a:lnTo>
                <a:lnTo>
                  <a:pt x="85690" y="33540"/>
                </a:lnTo>
                <a:lnTo>
                  <a:pt x="85740" y="33570"/>
                </a:lnTo>
                <a:lnTo>
                  <a:pt x="85780" y="33550"/>
                </a:lnTo>
                <a:lnTo>
                  <a:pt x="85810" y="33550"/>
                </a:lnTo>
                <a:lnTo>
                  <a:pt x="85830" y="33560"/>
                </a:lnTo>
                <a:lnTo>
                  <a:pt x="85860" y="33570"/>
                </a:lnTo>
                <a:lnTo>
                  <a:pt x="85880" y="33570"/>
                </a:lnTo>
                <a:lnTo>
                  <a:pt x="85890" y="33540"/>
                </a:lnTo>
                <a:lnTo>
                  <a:pt x="85900" y="33530"/>
                </a:lnTo>
                <a:lnTo>
                  <a:pt x="85920" y="33530"/>
                </a:lnTo>
                <a:lnTo>
                  <a:pt x="85940" y="33560"/>
                </a:lnTo>
                <a:lnTo>
                  <a:pt x="85950" y="33590"/>
                </a:lnTo>
                <a:lnTo>
                  <a:pt x="85980" y="33620"/>
                </a:lnTo>
                <a:lnTo>
                  <a:pt x="86000" y="33670"/>
                </a:lnTo>
                <a:lnTo>
                  <a:pt x="86010" y="33710"/>
                </a:lnTo>
                <a:lnTo>
                  <a:pt x="86030" y="33720"/>
                </a:lnTo>
                <a:lnTo>
                  <a:pt x="86080" y="33750"/>
                </a:lnTo>
                <a:lnTo>
                  <a:pt x="86110" y="33790"/>
                </a:lnTo>
                <a:lnTo>
                  <a:pt x="86110" y="33810"/>
                </a:lnTo>
                <a:lnTo>
                  <a:pt x="86110" y="33840"/>
                </a:lnTo>
                <a:lnTo>
                  <a:pt x="86110" y="33850"/>
                </a:lnTo>
                <a:lnTo>
                  <a:pt x="86130" y="33860"/>
                </a:lnTo>
                <a:lnTo>
                  <a:pt x="86130" y="33870"/>
                </a:lnTo>
                <a:lnTo>
                  <a:pt x="86140" y="33880"/>
                </a:lnTo>
                <a:lnTo>
                  <a:pt x="86150" y="33900"/>
                </a:lnTo>
                <a:lnTo>
                  <a:pt x="86210" y="33890"/>
                </a:lnTo>
                <a:lnTo>
                  <a:pt x="86250" y="33880"/>
                </a:lnTo>
                <a:lnTo>
                  <a:pt x="86270" y="33900"/>
                </a:lnTo>
                <a:lnTo>
                  <a:pt x="86320" y="33900"/>
                </a:lnTo>
                <a:lnTo>
                  <a:pt x="86350" y="33890"/>
                </a:lnTo>
                <a:lnTo>
                  <a:pt x="86360" y="33850"/>
                </a:lnTo>
                <a:lnTo>
                  <a:pt x="86380" y="33830"/>
                </a:lnTo>
                <a:lnTo>
                  <a:pt x="86410" y="33820"/>
                </a:lnTo>
                <a:lnTo>
                  <a:pt x="86440" y="33820"/>
                </a:lnTo>
                <a:lnTo>
                  <a:pt x="86450" y="33800"/>
                </a:lnTo>
                <a:lnTo>
                  <a:pt x="86470" y="33780"/>
                </a:lnTo>
                <a:lnTo>
                  <a:pt x="86500" y="33770"/>
                </a:lnTo>
                <a:lnTo>
                  <a:pt x="86520" y="33780"/>
                </a:lnTo>
                <a:lnTo>
                  <a:pt x="86550" y="33790"/>
                </a:lnTo>
                <a:lnTo>
                  <a:pt x="86570" y="33800"/>
                </a:lnTo>
                <a:lnTo>
                  <a:pt x="86560" y="33820"/>
                </a:lnTo>
                <a:lnTo>
                  <a:pt x="86560" y="33830"/>
                </a:lnTo>
                <a:lnTo>
                  <a:pt x="86570" y="33830"/>
                </a:lnTo>
                <a:lnTo>
                  <a:pt x="86660" y="33800"/>
                </a:lnTo>
                <a:lnTo>
                  <a:pt x="86710" y="33770"/>
                </a:lnTo>
                <a:lnTo>
                  <a:pt x="86740" y="33760"/>
                </a:lnTo>
                <a:lnTo>
                  <a:pt x="86740" y="33740"/>
                </a:lnTo>
                <a:lnTo>
                  <a:pt x="86730" y="33720"/>
                </a:lnTo>
                <a:lnTo>
                  <a:pt x="86730" y="33700"/>
                </a:lnTo>
                <a:lnTo>
                  <a:pt x="86750" y="33650"/>
                </a:lnTo>
                <a:lnTo>
                  <a:pt x="86750" y="33610"/>
                </a:lnTo>
                <a:lnTo>
                  <a:pt x="86750" y="33600"/>
                </a:lnTo>
                <a:lnTo>
                  <a:pt x="86770" y="33560"/>
                </a:lnTo>
                <a:lnTo>
                  <a:pt x="86790" y="33530"/>
                </a:lnTo>
                <a:lnTo>
                  <a:pt x="86810" y="33510"/>
                </a:lnTo>
                <a:lnTo>
                  <a:pt x="86830" y="33500"/>
                </a:lnTo>
                <a:lnTo>
                  <a:pt x="86850" y="33500"/>
                </a:lnTo>
                <a:lnTo>
                  <a:pt x="86870" y="33510"/>
                </a:lnTo>
                <a:lnTo>
                  <a:pt x="86870" y="33530"/>
                </a:lnTo>
                <a:lnTo>
                  <a:pt x="86900" y="33540"/>
                </a:lnTo>
                <a:lnTo>
                  <a:pt x="86920" y="33560"/>
                </a:lnTo>
                <a:lnTo>
                  <a:pt x="86940" y="33580"/>
                </a:lnTo>
                <a:lnTo>
                  <a:pt x="86940" y="33600"/>
                </a:lnTo>
                <a:lnTo>
                  <a:pt x="86940" y="33620"/>
                </a:lnTo>
                <a:lnTo>
                  <a:pt x="86940" y="33630"/>
                </a:lnTo>
                <a:lnTo>
                  <a:pt x="86940" y="33650"/>
                </a:lnTo>
                <a:lnTo>
                  <a:pt x="86920" y="33670"/>
                </a:lnTo>
                <a:lnTo>
                  <a:pt x="86920" y="33690"/>
                </a:lnTo>
                <a:lnTo>
                  <a:pt x="86930" y="33710"/>
                </a:lnTo>
                <a:lnTo>
                  <a:pt x="86960" y="33730"/>
                </a:lnTo>
                <a:lnTo>
                  <a:pt x="86960" y="33750"/>
                </a:lnTo>
                <a:lnTo>
                  <a:pt x="86960" y="33770"/>
                </a:lnTo>
                <a:lnTo>
                  <a:pt x="86970" y="33790"/>
                </a:lnTo>
                <a:lnTo>
                  <a:pt x="86980" y="33850"/>
                </a:lnTo>
                <a:lnTo>
                  <a:pt x="87000" y="33870"/>
                </a:lnTo>
                <a:lnTo>
                  <a:pt x="87010" y="33900"/>
                </a:lnTo>
                <a:lnTo>
                  <a:pt x="87000" y="33910"/>
                </a:lnTo>
                <a:lnTo>
                  <a:pt x="87000" y="33940"/>
                </a:lnTo>
                <a:lnTo>
                  <a:pt x="87010" y="33950"/>
                </a:lnTo>
                <a:lnTo>
                  <a:pt x="87030" y="33960"/>
                </a:lnTo>
                <a:lnTo>
                  <a:pt x="87060" y="34010"/>
                </a:lnTo>
                <a:lnTo>
                  <a:pt x="87060" y="34030"/>
                </a:lnTo>
                <a:lnTo>
                  <a:pt x="87070" y="34050"/>
                </a:lnTo>
                <a:lnTo>
                  <a:pt x="87100" y="34070"/>
                </a:lnTo>
                <a:lnTo>
                  <a:pt x="87110" y="34090"/>
                </a:lnTo>
                <a:lnTo>
                  <a:pt x="87120" y="34110"/>
                </a:lnTo>
                <a:lnTo>
                  <a:pt x="87140" y="34110"/>
                </a:lnTo>
                <a:lnTo>
                  <a:pt x="87190" y="34100"/>
                </a:lnTo>
                <a:lnTo>
                  <a:pt x="87220" y="34100"/>
                </a:lnTo>
                <a:lnTo>
                  <a:pt x="87250" y="34100"/>
                </a:lnTo>
                <a:lnTo>
                  <a:pt x="87270" y="34110"/>
                </a:lnTo>
                <a:lnTo>
                  <a:pt x="87270" y="34120"/>
                </a:lnTo>
                <a:lnTo>
                  <a:pt x="87290" y="34130"/>
                </a:lnTo>
                <a:lnTo>
                  <a:pt x="87310" y="34140"/>
                </a:lnTo>
                <a:lnTo>
                  <a:pt x="87320" y="34150"/>
                </a:lnTo>
                <a:lnTo>
                  <a:pt x="87320" y="34180"/>
                </a:lnTo>
                <a:lnTo>
                  <a:pt x="87320" y="34190"/>
                </a:lnTo>
                <a:lnTo>
                  <a:pt x="87340" y="34210"/>
                </a:lnTo>
                <a:lnTo>
                  <a:pt x="87360" y="34210"/>
                </a:lnTo>
                <a:lnTo>
                  <a:pt x="87380" y="34220"/>
                </a:lnTo>
                <a:lnTo>
                  <a:pt x="87390" y="34230"/>
                </a:lnTo>
                <a:lnTo>
                  <a:pt x="87400" y="34230"/>
                </a:lnTo>
                <a:lnTo>
                  <a:pt x="87430" y="34240"/>
                </a:lnTo>
                <a:lnTo>
                  <a:pt x="87470" y="34230"/>
                </a:lnTo>
                <a:lnTo>
                  <a:pt x="87510" y="34240"/>
                </a:lnTo>
                <a:lnTo>
                  <a:pt x="87560" y="34250"/>
                </a:lnTo>
                <a:lnTo>
                  <a:pt x="87620" y="34270"/>
                </a:lnTo>
                <a:lnTo>
                  <a:pt x="87660" y="34270"/>
                </a:lnTo>
                <a:lnTo>
                  <a:pt x="87690" y="34270"/>
                </a:lnTo>
                <a:lnTo>
                  <a:pt x="87730" y="34250"/>
                </a:lnTo>
                <a:lnTo>
                  <a:pt x="87790" y="34250"/>
                </a:lnTo>
                <a:lnTo>
                  <a:pt x="87820" y="34260"/>
                </a:lnTo>
                <a:lnTo>
                  <a:pt x="87850" y="34280"/>
                </a:lnTo>
                <a:lnTo>
                  <a:pt x="87880" y="34290"/>
                </a:lnTo>
                <a:lnTo>
                  <a:pt x="87900" y="34310"/>
                </a:lnTo>
                <a:lnTo>
                  <a:pt x="87910" y="34320"/>
                </a:lnTo>
                <a:lnTo>
                  <a:pt x="87920" y="34340"/>
                </a:lnTo>
                <a:lnTo>
                  <a:pt x="87930" y="34330"/>
                </a:lnTo>
                <a:lnTo>
                  <a:pt x="87930" y="34310"/>
                </a:lnTo>
                <a:lnTo>
                  <a:pt x="87930" y="34300"/>
                </a:lnTo>
                <a:lnTo>
                  <a:pt x="87960" y="34300"/>
                </a:lnTo>
                <a:lnTo>
                  <a:pt x="88020" y="34300"/>
                </a:lnTo>
                <a:lnTo>
                  <a:pt x="88070" y="34300"/>
                </a:lnTo>
                <a:lnTo>
                  <a:pt x="88090" y="34310"/>
                </a:lnTo>
                <a:lnTo>
                  <a:pt x="88120" y="34340"/>
                </a:lnTo>
                <a:lnTo>
                  <a:pt x="88160" y="34350"/>
                </a:lnTo>
                <a:lnTo>
                  <a:pt x="88200" y="34350"/>
                </a:lnTo>
                <a:lnTo>
                  <a:pt x="88230" y="34370"/>
                </a:lnTo>
                <a:lnTo>
                  <a:pt x="88250" y="34360"/>
                </a:lnTo>
                <a:lnTo>
                  <a:pt x="88290" y="34360"/>
                </a:lnTo>
                <a:lnTo>
                  <a:pt x="88310" y="34360"/>
                </a:lnTo>
                <a:lnTo>
                  <a:pt x="88330" y="34360"/>
                </a:lnTo>
                <a:lnTo>
                  <a:pt x="88350" y="34380"/>
                </a:lnTo>
                <a:lnTo>
                  <a:pt x="88380" y="34380"/>
                </a:lnTo>
                <a:lnTo>
                  <a:pt x="88400" y="34380"/>
                </a:lnTo>
                <a:lnTo>
                  <a:pt x="88440" y="34370"/>
                </a:lnTo>
                <a:lnTo>
                  <a:pt x="88470" y="34380"/>
                </a:lnTo>
                <a:lnTo>
                  <a:pt x="88490" y="34400"/>
                </a:lnTo>
                <a:lnTo>
                  <a:pt x="88520" y="34410"/>
                </a:lnTo>
                <a:lnTo>
                  <a:pt x="88550" y="34420"/>
                </a:lnTo>
                <a:lnTo>
                  <a:pt x="88580" y="34440"/>
                </a:lnTo>
                <a:lnTo>
                  <a:pt x="88610" y="34550"/>
                </a:lnTo>
                <a:lnTo>
                  <a:pt x="88610" y="34560"/>
                </a:lnTo>
                <a:lnTo>
                  <a:pt x="88620" y="34570"/>
                </a:lnTo>
                <a:lnTo>
                  <a:pt x="88670" y="34600"/>
                </a:lnTo>
                <a:lnTo>
                  <a:pt x="88710" y="34620"/>
                </a:lnTo>
                <a:lnTo>
                  <a:pt x="88730" y="34640"/>
                </a:lnTo>
                <a:lnTo>
                  <a:pt x="88780" y="34680"/>
                </a:lnTo>
                <a:lnTo>
                  <a:pt x="88810" y="34700"/>
                </a:lnTo>
                <a:lnTo>
                  <a:pt x="88860" y="34700"/>
                </a:lnTo>
                <a:lnTo>
                  <a:pt x="88950" y="34720"/>
                </a:lnTo>
                <a:lnTo>
                  <a:pt x="88990" y="34740"/>
                </a:lnTo>
                <a:lnTo>
                  <a:pt x="89030" y="34750"/>
                </a:lnTo>
                <a:lnTo>
                  <a:pt x="89070" y="34770"/>
                </a:lnTo>
                <a:lnTo>
                  <a:pt x="89090" y="34790"/>
                </a:lnTo>
                <a:lnTo>
                  <a:pt x="89120" y="34820"/>
                </a:lnTo>
                <a:lnTo>
                  <a:pt x="89160" y="34830"/>
                </a:lnTo>
                <a:lnTo>
                  <a:pt x="89170" y="34840"/>
                </a:lnTo>
                <a:lnTo>
                  <a:pt x="89190" y="34850"/>
                </a:lnTo>
                <a:lnTo>
                  <a:pt x="89210" y="34880"/>
                </a:lnTo>
                <a:lnTo>
                  <a:pt x="89220" y="34890"/>
                </a:lnTo>
                <a:lnTo>
                  <a:pt x="89270" y="34910"/>
                </a:lnTo>
                <a:lnTo>
                  <a:pt x="89310" y="34920"/>
                </a:lnTo>
                <a:lnTo>
                  <a:pt x="89330" y="34930"/>
                </a:lnTo>
                <a:lnTo>
                  <a:pt x="89350" y="34970"/>
                </a:lnTo>
                <a:lnTo>
                  <a:pt x="89380" y="35010"/>
                </a:lnTo>
                <a:lnTo>
                  <a:pt x="89390" y="35010"/>
                </a:lnTo>
                <a:lnTo>
                  <a:pt x="89390" y="35020"/>
                </a:lnTo>
                <a:lnTo>
                  <a:pt x="89410" y="35030"/>
                </a:lnTo>
                <a:lnTo>
                  <a:pt x="89460" y="35040"/>
                </a:lnTo>
                <a:lnTo>
                  <a:pt x="89570" y="35070"/>
                </a:lnTo>
                <a:lnTo>
                  <a:pt x="89580" y="35070"/>
                </a:lnTo>
                <a:lnTo>
                  <a:pt x="89630" y="35090"/>
                </a:lnTo>
                <a:lnTo>
                  <a:pt x="89640" y="35090"/>
                </a:lnTo>
                <a:lnTo>
                  <a:pt x="89680" y="35110"/>
                </a:lnTo>
                <a:lnTo>
                  <a:pt x="89690" y="35120"/>
                </a:lnTo>
                <a:lnTo>
                  <a:pt x="89700" y="35120"/>
                </a:lnTo>
                <a:lnTo>
                  <a:pt x="89710" y="35120"/>
                </a:lnTo>
                <a:lnTo>
                  <a:pt x="89730" y="35110"/>
                </a:lnTo>
                <a:lnTo>
                  <a:pt x="89760" y="35110"/>
                </a:lnTo>
                <a:lnTo>
                  <a:pt x="89780" y="35110"/>
                </a:lnTo>
                <a:lnTo>
                  <a:pt x="89800" y="35110"/>
                </a:lnTo>
                <a:lnTo>
                  <a:pt x="89860" y="35110"/>
                </a:lnTo>
                <a:lnTo>
                  <a:pt x="89890" y="35120"/>
                </a:lnTo>
                <a:lnTo>
                  <a:pt x="89910" y="35120"/>
                </a:lnTo>
                <a:lnTo>
                  <a:pt x="89930" y="35130"/>
                </a:lnTo>
                <a:lnTo>
                  <a:pt x="89950" y="35140"/>
                </a:lnTo>
                <a:lnTo>
                  <a:pt x="89990" y="35150"/>
                </a:lnTo>
                <a:lnTo>
                  <a:pt x="90010" y="35170"/>
                </a:lnTo>
                <a:lnTo>
                  <a:pt x="90030" y="35240"/>
                </a:lnTo>
                <a:lnTo>
                  <a:pt x="90030" y="35250"/>
                </a:lnTo>
                <a:lnTo>
                  <a:pt x="90020" y="35270"/>
                </a:lnTo>
                <a:lnTo>
                  <a:pt x="90000" y="35300"/>
                </a:lnTo>
                <a:lnTo>
                  <a:pt x="89990" y="35330"/>
                </a:lnTo>
                <a:lnTo>
                  <a:pt x="89990" y="35340"/>
                </a:lnTo>
                <a:lnTo>
                  <a:pt x="89980" y="35360"/>
                </a:lnTo>
                <a:lnTo>
                  <a:pt x="89960" y="35400"/>
                </a:lnTo>
                <a:lnTo>
                  <a:pt x="89960" y="35430"/>
                </a:lnTo>
                <a:lnTo>
                  <a:pt x="89950" y="35460"/>
                </a:lnTo>
                <a:lnTo>
                  <a:pt x="89940" y="35510"/>
                </a:lnTo>
                <a:lnTo>
                  <a:pt x="89940" y="35520"/>
                </a:lnTo>
                <a:lnTo>
                  <a:pt x="89940" y="35550"/>
                </a:lnTo>
                <a:lnTo>
                  <a:pt x="89970" y="35610"/>
                </a:lnTo>
                <a:lnTo>
                  <a:pt x="89960" y="35660"/>
                </a:lnTo>
                <a:lnTo>
                  <a:pt x="89960" y="35700"/>
                </a:lnTo>
                <a:lnTo>
                  <a:pt x="89940" y="35730"/>
                </a:lnTo>
                <a:lnTo>
                  <a:pt x="89930" y="35740"/>
                </a:lnTo>
                <a:lnTo>
                  <a:pt x="89880" y="35850"/>
                </a:lnTo>
                <a:lnTo>
                  <a:pt x="89870" y="35880"/>
                </a:lnTo>
                <a:lnTo>
                  <a:pt x="89870" y="35920"/>
                </a:lnTo>
                <a:lnTo>
                  <a:pt x="89870" y="35950"/>
                </a:lnTo>
                <a:lnTo>
                  <a:pt x="89880" y="35980"/>
                </a:lnTo>
                <a:lnTo>
                  <a:pt x="89880" y="35990"/>
                </a:lnTo>
                <a:lnTo>
                  <a:pt x="89870" y="36000"/>
                </a:lnTo>
                <a:lnTo>
                  <a:pt x="89870" y="36020"/>
                </a:lnTo>
                <a:lnTo>
                  <a:pt x="89880" y="36080"/>
                </a:lnTo>
                <a:lnTo>
                  <a:pt x="89880" y="36090"/>
                </a:lnTo>
                <a:lnTo>
                  <a:pt x="89920" y="36150"/>
                </a:lnTo>
                <a:lnTo>
                  <a:pt x="89930" y="36180"/>
                </a:lnTo>
                <a:lnTo>
                  <a:pt x="89940" y="36210"/>
                </a:lnTo>
                <a:lnTo>
                  <a:pt x="89950" y="36230"/>
                </a:lnTo>
                <a:lnTo>
                  <a:pt x="89970" y="36240"/>
                </a:lnTo>
                <a:lnTo>
                  <a:pt x="89980" y="36250"/>
                </a:lnTo>
                <a:lnTo>
                  <a:pt x="89980" y="36260"/>
                </a:lnTo>
                <a:lnTo>
                  <a:pt x="89980" y="36280"/>
                </a:lnTo>
                <a:lnTo>
                  <a:pt x="89980" y="36350"/>
                </a:lnTo>
                <a:lnTo>
                  <a:pt x="89930" y="36430"/>
                </a:lnTo>
                <a:lnTo>
                  <a:pt x="89890" y="36480"/>
                </a:lnTo>
                <a:lnTo>
                  <a:pt x="89880" y="36610"/>
                </a:lnTo>
                <a:lnTo>
                  <a:pt x="89880" y="36650"/>
                </a:lnTo>
                <a:lnTo>
                  <a:pt x="89910" y="36720"/>
                </a:lnTo>
                <a:lnTo>
                  <a:pt x="89910" y="36730"/>
                </a:lnTo>
                <a:lnTo>
                  <a:pt x="89930" y="36770"/>
                </a:lnTo>
                <a:lnTo>
                  <a:pt x="89940" y="36780"/>
                </a:lnTo>
                <a:lnTo>
                  <a:pt x="89950" y="36800"/>
                </a:lnTo>
                <a:lnTo>
                  <a:pt x="89980" y="36840"/>
                </a:lnTo>
                <a:lnTo>
                  <a:pt x="90060" y="36930"/>
                </a:lnTo>
                <a:lnTo>
                  <a:pt x="90070" y="36960"/>
                </a:lnTo>
                <a:lnTo>
                  <a:pt x="90060" y="36990"/>
                </a:lnTo>
                <a:lnTo>
                  <a:pt x="90050" y="37000"/>
                </a:lnTo>
                <a:lnTo>
                  <a:pt x="90040" y="37050"/>
                </a:lnTo>
                <a:lnTo>
                  <a:pt x="90020" y="37070"/>
                </a:lnTo>
                <a:lnTo>
                  <a:pt x="90000" y="37090"/>
                </a:lnTo>
                <a:lnTo>
                  <a:pt x="89970" y="37130"/>
                </a:lnTo>
                <a:lnTo>
                  <a:pt x="89980" y="37170"/>
                </a:lnTo>
                <a:lnTo>
                  <a:pt x="89980" y="37200"/>
                </a:lnTo>
                <a:lnTo>
                  <a:pt x="89990" y="37220"/>
                </a:lnTo>
                <a:lnTo>
                  <a:pt x="90010" y="37240"/>
                </a:lnTo>
                <a:lnTo>
                  <a:pt x="90020" y="37260"/>
                </a:lnTo>
                <a:lnTo>
                  <a:pt x="90020" y="37300"/>
                </a:lnTo>
                <a:lnTo>
                  <a:pt x="90030" y="37320"/>
                </a:lnTo>
                <a:lnTo>
                  <a:pt x="90040" y="37350"/>
                </a:lnTo>
                <a:lnTo>
                  <a:pt x="90060" y="37380"/>
                </a:lnTo>
                <a:lnTo>
                  <a:pt x="90070" y="37400"/>
                </a:lnTo>
                <a:lnTo>
                  <a:pt x="90060" y="37420"/>
                </a:lnTo>
                <a:lnTo>
                  <a:pt x="90100" y="37480"/>
                </a:lnTo>
                <a:lnTo>
                  <a:pt x="90120" y="37530"/>
                </a:lnTo>
                <a:lnTo>
                  <a:pt x="90140" y="37590"/>
                </a:lnTo>
                <a:lnTo>
                  <a:pt x="90180" y="37650"/>
                </a:lnTo>
                <a:lnTo>
                  <a:pt x="90210" y="37720"/>
                </a:lnTo>
                <a:lnTo>
                  <a:pt x="90230" y="37760"/>
                </a:lnTo>
                <a:lnTo>
                  <a:pt x="90240" y="37800"/>
                </a:lnTo>
                <a:lnTo>
                  <a:pt x="90240" y="37830"/>
                </a:lnTo>
                <a:lnTo>
                  <a:pt x="90230" y="37870"/>
                </a:lnTo>
                <a:lnTo>
                  <a:pt x="90220" y="37910"/>
                </a:lnTo>
                <a:lnTo>
                  <a:pt x="90210" y="37930"/>
                </a:lnTo>
                <a:lnTo>
                  <a:pt x="90190" y="37950"/>
                </a:lnTo>
                <a:lnTo>
                  <a:pt x="90140" y="37970"/>
                </a:lnTo>
                <a:lnTo>
                  <a:pt x="90090" y="38000"/>
                </a:lnTo>
                <a:lnTo>
                  <a:pt x="90000" y="38060"/>
                </a:lnTo>
                <a:lnTo>
                  <a:pt x="89940" y="38080"/>
                </a:lnTo>
                <a:lnTo>
                  <a:pt x="89930" y="38090"/>
                </a:lnTo>
                <a:lnTo>
                  <a:pt x="89900" y="38150"/>
                </a:lnTo>
                <a:lnTo>
                  <a:pt x="89870" y="38220"/>
                </a:lnTo>
                <a:lnTo>
                  <a:pt x="89830" y="38310"/>
                </a:lnTo>
                <a:lnTo>
                  <a:pt x="89800" y="38370"/>
                </a:lnTo>
                <a:lnTo>
                  <a:pt x="89780" y="38440"/>
                </a:lnTo>
                <a:lnTo>
                  <a:pt x="89760" y="38490"/>
                </a:lnTo>
                <a:lnTo>
                  <a:pt x="89750" y="38530"/>
                </a:lnTo>
                <a:lnTo>
                  <a:pt x="89720" y="38550"/>
                </a:lnTo>
                <a:lnTo>
                  <a:pt x="89690" y="38590"/>
                </a:lnTo>
                <a:lnTo>
                  <a:pt x="89640" y="38630"/>
                </a:lnTo>
                <a:lnTo>
                  <a:pt x="89590" y="38670"/>
                </a:lnTo>
                <a:lnTo>
                  <a:pt x="89560" y="38710"/>
                </a:lnTo>
                <a:lnTo>
                  <a:pt x="89530" y="38740"/>
                </a:lnTo>
                <a:lnTo>
                  <a:pt x="89510" y="38750"/>
                </a:lnTo>
                <a:lnTo>
                  <a:pt x="89490" y="38770"/>
                </a:lnTo>
                <a:lnTo>
                  <a:pt x="89470" y="38780"/>
                </a:lnTo>
                <a:lnTo>
                  <a:pt x="89470" y="38790"/>
                </a:lnTo>
                <a:lnTo>
                  <a:pt x="89460" y="38800"/>
                </a:lnTo>
                <a:lnTo>
                  <a:pt x="89440" y="38820"/>
                </a:lnTo>
                <a:lnTo>
                  <a:pt x="89430" y="38820"/>
                </a:lnTo>
                <a:lnTo>
                  <a:pt x="89410" y="38830"/>
                </a:lnTo>
                <a:lnTo>
                  <a:pt x="89400" y="38860"/>
                </a:lnTo>
                <a:lnTo>
                  <a:pt x="89280" y="38970"/>
                </a:lnTo>
                <a:lnTo>
                  <a:pt x="89280" y="39070"/>
                </a:lnTo>
                <a:lnTo>
                  <a:pt x="89250" y="39100"/>
                </a:lnTo>
                <a:lnTo>
                  <a:pt x="89240" y="39160"/>
                </a:lnTo>
                <a:lnTo>
                  <a:pt x="89250" y="39180"/>
                </a:lnTo>
                <a:lnTo>
                  <a:pt x="89260" y="39200"/>
                </a:lnTo>
                <a:lnTo>
                  <a:pt x="89270" y="39210"/>
                </a:lnTo>
                <a:lnTo>
                  <a:pt x="89270" y="39250"/>
                </a:lnTo>
                <a:lnTo>
                  <a:pt x="89270" y="39270"/>
                </a:lnTo>
                <a:lnTo>
                  <a:pt x="89290" y="39300"/>
                </a:lnTo>
                <a:lnTo>
                  <a:pt x="89380" y="39330"/>
                </a:lnTo>
                <a:lnTo>
                  <a:pt x="89420" y="39360"/>
                </a:lnTo>
                <a:lnTo>
                  <a:pt x="89430" y="39370"/>
                </a:lnTo>
                <a:lnTo>
                  <a:pt x="89450" y="39370"/>
                </a:lnTo>
                <a:lnTo>
                  <a:pt x="89480" y="39370"/>
                </a:lnTo>
                <a:lnTo>
                  <a:pt x="89500" y="39370"/>
                </a:lnTo>
                <a:lnTo>
                  <a:pt x="89520" y="39390"/>
                </a:lnTo>
                <a:lnTo>
                  <a:pt x="89530" y="39400"/>
                </a:lnTo>
                <a:lnTo>
                  <a:pt x="89530" y="39420"/>
                </a:lnTo>
                <a:lnTo>
                  <a:pt x="89550" y="39440"/>
                </a:lnTo>
                <a:lnTo>
                  <a:pt x="89580" y="39460"/>
                </a:lnTo>
                <a:lnTo>
                  <a:pt x="89600" y="39480"/>
                </a:lnTo>
                <a:lnTo>
                  <a:pt x="89610" y="39490"/>
                </a:lnTo>
                <a:lnTo>
                  <a:pt x="89630" y="39500"/>
                </a:lnTo>
                <a:lnTo>
                  <a:pt x="89650" y="39500"/>
                </a:lnTo>
                <a:lnTo>
                  <a:pt x="89650" y="39510"/>
                </a:lnTo>
                <a:lnTo>
                  <a:pt x="89720" y="39560"/>
                </a:lnTo>
                <a:lnTo>
                  <a:pt x="89730" y="39570"/>
                </a:lnTo>
                <a:lnTo>
                  <a:pt x="89740" y="39570"/>
                </a:lnTo>
                <a:lnTo>
                  <a:pt x="89750" y="39590"/>
                </a:lnTo>
                <a:lnTo>
                  <a:pt x="89750" y="39600"/>
                </a:lnTo>
                <a:lnTo>
                  <a:pt x="89820" y="39640"/>
                </a:lnTo>
                <a:lnTo>
                  <a:pt x="89910" y="39670"/>
                </a:lnTo>
                <a:lnTo>
                  <a:pt x="89940" y="39710"/>
                </a:lnTo>
                <a:lnTo>
                  <a:pt x="89950" y="39730"/>
                </a:lnTo>
                <a:lnTo>
                  <a:pt x="89960" y="39740"/>
                </a:lnTo>
                <a:lnTo>
                  <a:pt x="89980" y="39750"/>
                </a:lnTo>
                <a:lnTo>
                  <a:pt x="90000" y="39780"/>
                </a:lnTo>
                <a:lnTo>
                  <a:pt x="90020" y="39790"/>
                </a:lnTo>
                <a:lnTo>
                  <a:pt x="90040" y="39800"/>
                </a:lnTo>
                <a:lnTo>
                  <a:pt x="90070" y="39820"/>
                </a:lnTo>
                <a:lnTo>
                  <a:pt x="90090" y="39830"/>
                </a:lnTo>
                <a:lnTo>
                  <a:pt x="90130" y="39850"/>
                </a:lnTo>
                <a:lnTo>
                  <a:pt x="90190" y="39930"/>
                </a:lnTo>
                <a:lnTo>
                  <a:pt x="90240" y="40010"/>
                </a:lnTo>
                <a:lnTo>
                  <a:pt x="90250" y="40040"/>
                </a:lnTo>
                <a:lnTo>
                  <a:pt x="90270" y="40050"/>
                </a:lnTo>
                <a:lnTo>
                  <a:pt x="90310" y="40050"/>
                </a:lnTo>
                <a:lnTo>
                  <a:pt x="90370" y="40050"/>
                </a:lnTo>
                <a:lnTo>
                  <a:pt x="90390" y="40050"/>
                </a:lnTo>
                <a:lnTo>
                  <a:pt x="90420" y="40060"/>
                </a:lnTo>
                <a:lnTo>
                  <a:pt x="90440" y="40090"/>
                </a:lnTo>
                <a:lnTo>
                  <a:pt x="90480" y="40120"/>
                </a:lnTo>
                <a:lnTo>
                  <a:pt x="90490" y="40130"/>
                </a:lnTo>
                <a:lnTo>
                  <a:pt x="90490" y="40150"/>
                </a:lnTo>
                <a:lnTo>
                  <a:pt x="90510" y="40180"/>
                </a:lnTo>
                <a:lnTo>
                  <a:pt x="90540" y="40200"/>
                </a:lnTo>
                <a:lnTo>
                  <a:pt x="90570" y="40230"/>
                </a:lnTo>
                <a:lnTo>
                  <a:pt x="90650" y="40210"/>
                </a:lnTo>
                <a:lnTo>
                  <a:pt x="90830" y="40170"/>
                </a:lnTo>
                <a:lnTo>
                  <a:pt x="90930" y="40150"/>
                </a:lnTo>
                <a:lnTo>
                  <a:pt x="90980" y="40140"/>
                </a:lnTo>
                <a:lnTo>
                  <a:pt x="91270" y="40080"/>
                </a:lnTo>
                <a:lnTo>
                  <a:pt x="91480" y="40040"/>
                </a:lnTo>
                <a:lnTo>
                  <a:pt x="91850" y="39960"/>
                </a:lnTo>
                <a:lnTo>
                  <a:pt x="92280" y="39880"/>
                </a:lnTo>
                <a:lnTo>
                  <a:pt x="92600" y="39810"/>
                </a:lnTo>
                <a:lnTo>
                  <a:pt x="94050" y="39510"/>
                </a:lnTo>
                <a:lnTo>
                  <a:pt x="94120" y="39480"/>
                </a:lnTo>
                <a:lnTo>
                  <a:pt x="94210" y="39460"/>
                </a:lnTo>
                <a:lnTo>
                  <a:pt x="94870" y="39330"/>
                </a:lnTo>
                <a:lnTo>
                  <a:pt x="95380" y="39220"/>
                </a:lnTo>
                <a:lnTo>
                  <a:pt x="95380" y="39230"/>
                </a:lnTo>
                <a:lnTo>
                  <a:pt x="95380" y="39920"/>
                </a:lnTo>
                <a:lnTo>
                  <a:pt x="95380" y="40640"/>
                </a:lnTo>
                <a:lnTo>
                  <a:pt x="95380" y="41360"/>
                </a:lnTo>
                <a:lnTo>
                  <a:pt x="95390" y="42080"/>
                </a:lnTo>
                <a:lnTo>
                  <a:pt x="95390" y="42090"/>
                </a:lnTo>
                <a:lnTo>
                  <a:pt x="95450" y="42090"/>
                </a:lnTo>
                <a:lnTo>
                  <a:pt x="95450" y="42450"/>
                </a:lnTo>
                <a:lnTo>
                  <a:pt x="95450" y="42870"/>
                </a:lnTo>
                <a:lnTo>
                  <a:pt x="95450" y="43300"/>
                </a:lnTo>
                <a:lnTo>
                  <a:pt x="95450" y="43710"/>
                </a:lnTo>
                <a:lnTo>
                  <a:pt x="95450" y="44150"/>
                </a:lnTo>
                <a:lnTo>
                  <a:pt x="95450" y="44560"/>
                </a:lnTo>
                <a:lnTo>
                  <a:pt x="95450" y="44980"/>
                </a:lnTo>
                <a:lnTo>
                  <a:pt x="95450" y="45410"/>
                </a:lnTo>
                <a:lnTo>
                  <a:pt x="95450" y="45600"/>
                </a:lnTo>
                <a:lnTo>
                  <a:pt x="95450" y="45810"/>
                </a:lnTo>
                <a:lnTo>
                  <a:pt x="95440" y="45820"/>
                </a:lnTo>
                <a:lnTo>
                  <a:pt x="95430" y="45820"/>
                </a:lnTo>
                <a:lnTo>
                  <a:pt x="95400" y="45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Bamako"/>
          <p:cNvSpPr/>
          <p:nvPr/>
        </p:nvSpPr>
        <p:spPr>
          <a:xfrm>
            <a:off x="3494288" y="1325880"/>
            <a:ext cx="5203119" cy="4937760"/>
          </a:xfrm>
          <a:custGeom>
            <a:avLst/>
            <a:gdLst/>
            <a:ahLst/>
            <a:cxnLst/>
            <a:rect l="0" t="0" r="100000" b="94900"/>
            <a:pathLst>
              <a:path w="100000" h="94900">
                <a:moveTo>
                  <a:pt x="28060" y="76250"/>
                </a:moveTo>
                <a:lnTo>
                  <a:pt x="28080" y="76230"/>
                </a:lnTo>
                <a:lnTo>
                  <a:pt x="28100" y="76220"/>
                </a:lnTo>
                <a:lnTo>
                  <a:pt x="28130" y="76190"/>
                </a:lnTo>
                <a:lnTo>
                  <a:pt x="28170" y="76160"/>
                </a:lnTo>
                <a:lnTo>
                  <a:pt x="28190" y="76140"/>
                </a:lnTo>
                <a:lnTo>
                  <a:pt x="28240" y="76100"/>
                </a:lnTo>
                <a:lnTo>
                  <a:pt x="28270" y="76160"/>
                </a:lnTo>
                <a:lnTo>
                  <a:pt x="28270" y="76190"/>
                </a:lnTo>
                <a:lnTo>
                  <a:pt x="28280" y="76210"/>
                </a:lnTo>
                <a:lnTo>
                  <a:pt x="28290" y="76220"/>
                </a:lnTo>
                <a:lnTo>
                  <a:pt x="28280" y="76220"/>
                </a:lnTo>
                <a:lnTo>
                  <a:pt x="28280" y="76230"/>
                </a:lnTo>
                <a:lnTo>
                  <a:pt x="28290" y="76240"/>
                </a:lnTo>
                <a:lnTo>
                  <a:pt x="28290" y="76250"/>
                </a:lnTo>
                <a:lnTo>
                  <a:pt x="28300" y="76250"/>
                </a:lnTo>
                <a:lnTo>
                  <a:pt x="28300" y="76260"/>
                </a:lnTo>
                <a:lnTo>
                  <a:pt x="28310" y="76260"/>
                </a:lnTo>
                <a:lnTo>
                  <a:pt x="28310" y="76270"/>
                </a:lnTo>
                <a:lnTo>
                  <a:pt x="28320" y="76270"/>
                </a:lnTo>
                <a:lnTo>
                  <a:pt x="28330" y="76270"/>
                </a:lnTo>
                <a:lnTo>
                  <a:pt x="28340" y="76270"/>
                </a:lnTo>
                <a:lnTo>
                  <a:pt x="28350" y="76270"/>
                </a:lnTo>
                <a:lnTo>
                  <a:pt x="28360" y="76270"/>
                </a:lnTo>
                <a:lnTo>
                  <a:pt x="28370" y="76270"/>
                </a:lnTo>
                <a:lnTo>
                  <a:pt x="28370" y="76280"/>
                </a:lnTo>
                <a:lnTo>
                  <a:pt x="28380" y="76280"/>
                </a:lnTo>
                <a:lnTo>
                  <a:pt x="28390" y="76280"/>
                </a:lnTo>
                <a:lnTo>
                  <a:pt x="28400" y="76280"/>
                </a:lnTo>
                <a:lnTo>
                  <a:pt x="28400" y="76290"/>
                </a:lnTo>
                <a:lnTo>
                  <a:pt x="28410" y="76300"/>
                </a:lnTo>
                <a:lnTo>
                  <a:pt x="28410" y="76310"/>
                </a:lnTo>
                <a:lnTo>
                  <a:pt x="28410" y="76320"/>
                </a:lnTo>
                <a:lnTo>
                  <a:pt x="28400" y="76320"/>
                </a:lnTo>
                <a:lnTo>
                  <a:pt x="28400" y="76330"/>
                </a:lnTo>
                <a:lnTo>
                  <a:pt x="28400" y="76340"/>
                </a:lnTo>
                <a:lnTo>
                  <a:pt x="28410" y="76340"/>
                </a:lnTo>
                <a:lnTo>
                  <a:pt x="28410" y="76350"/>
                </a:lnTo>
                <a:lnTo>
                  <a:pt x="28410" y="76360"/>
                </a:lnTo>
                <a:lnTo>
                  <a:pt x="28410" y="76370"/>
                </a:lnTo>
                <a:lnTo>
                  <a:pt x="28410" y="76380"/>
                </a:lnTo>
                <a:lnTo>
                  <a:pt x="28410" y="76490"/>
                </a:lnTo>
                <a:lnTo>
                  <a:pt x="28410" y="76720"/>
                </a:lnTo>
                <a:lnTo>
                  <a:pt x="28370" y="76760"/>
                </a:lnTo>
                <a:lnTo>
                  <a:pt x="28370" y="76770"/>
                </a:lnTo>
                <a:lnTo>
                  <a:pt x="28350" y="76780"/>
                </a:lnTo>
                <a:lnTo>
                  <a:pt x="28330" y="76810"/>
                </a:lnTo>
                <a:lnTo>
                  <a:pt x="28340" y="76880"/>
                </a:lnTo>
                <a:lnTo>
                  <a:pt x="28340" y="76920"/>
                </a:lnTo>
                <a:lnTo>
                  <a:pt x="28350" y="76960"/>
                </a:lnTo>
                <a:lnTo>
                  <a:pt x="28350" y="76990"/>
                </a:lnTo>
                <a:lnTo>
                  <a:pt x="28360" y="77090"/>
                </a:lnTo>
                <a:lnTo>
                  <a:pt x="28380" y="77200"/>
                </a:lnTo>
                <a:lnTo>
                  <a:pt x="28290" y="77280"/>
                </a:lnTo>
                <a:lnTo>
                  <a:pt x="28150" y="77230"/>
                </a:lnTo>
                <a:lnTo>
                  <a:pt x="28000" y="77160"/>
                </a:lnTo>
                <a:lnTo>
                  <a:pt x="27940" y="77030"/>
                </a:lnTo>
                <a:lnTo>
                  <a:pt x="27930" y="77010"/>
                </a:lnTo>
                <a:lnTo>
                  <a:pt x="27890" y="76900"/>
                </a:lnTo>
                <a:lnTo>
                  <a:pt x="27880" y="76870"/>
                </a:lnTo>
                <a:lnTo>
                  <a:pt x="27870" y="76870"/>
                </a:lnTo>
                <a:lnTo>
                  <a:pt x="27860" y="76870"/>
                </a:lnTo>
                <a:lnTo>
                  <a:pt x="27850" y="76870"/>
                </a:lnTo>
                <a:lnTo>
                  <a:pt x="27850" y="76860"/>
                </a:lnTo>
                <a:lnTo>
                  <a:pt x="27840" y="76860"/>
                </a:lnTo>
                <a:lnTo>
                  <a:pt x="27830" y="76860"/>
                </a:lnTo>
                <a:lnTo>
                  <a:pt x="27830" y="76850"/>
                </a:lnTo>
                <a:lnTo>
                  <a:pt x="27820" y="76840"/>
                </a:lnTo>
                <a:lnTo>
                  <a:pt x="27810" y="76840"/>
                </a:lnTo>
                <a:lnTo>
                  <a:pt x="27800" y="76830"/>
                </a:lnTo>
                <a:lnTo>
                  <a:pt x="27790" y="76820"/>
                </a:lnTo>
                <a:lnTo>
                  <a:pt x="27780" y="76820"/>
                </a:lnTo>
                <a:lnTo>
                  <a:pt x="27780" y="76810"/>
                </a:lnTo>
                <a:lnTo>
                  <a:pt x="27770" y="76800"/>
                </a:lnTo>
                <a:lnTo>
                  <a:pt x="27760" y="76800"/>
                </a:lnTo>
                <a:lnTo>
                  <a:pt x="27760" y="76790"/>
                </a:lnTo>
                <a:lnTo>
                  <a:pt x="27750" y="76790"/>
                </a:lnTo>
                <a:lnTo>
                  <a:pt x="27750" y="76780"/>
                </a:lnTo>
                <a:lnTo>
                  <a:pt x="27740" y="76760"/>
                </a:lnTo>
                <a:lnTo>
                  <a:pt x="27730" y="76760"/>
                </a:lnTo>
                <a:lnTo>
                  <a:pt x="27720" y="76760"/>
                </a:lnTo>
                <a:lnTo>
                  <a:pt x="27710" y="76760"/>
                </a:lnTo>
                <a:lnTo>
                  <a:pt x="27700" y="76760"/>
                </a:lnTo>
                <a:lnTo>
                  <a:pt x="27680" y="76780"/>
                </a:lnTo>
                <a:lnTo>
                  <a:pt x="27680" y="76790"/>
                </a:lnTo>
                <a:lnTo>
                  <a:pt x="27680" y="76800"/>
                </a:lnTo>
                <a:lnTo>
                  <a:pt x="27670" y="76820"/>
                </a:lnTo>
                <a:lnTo>
                  <a:pt x="27670" y="76840"/>
                </a:lnTo>
                <a:lnTo>
                  <a:pt x="27680" y="76860"/>
                </a:lnTo>
                <a:lnTo>
                  <a:pt x="27680" y="76870"/>
                </a:lnTo>
                <a:lnTo>
                  <a:pt x="27690" y="76880"/>
                </a:lnTo>
                <a:lnTo>
                  <a:pt x="27690" y="76890"/>
                </a:lnTo>
                <a:lnTo>
                  <a:pt x="27690" y="76910"/>
                </a:lnTo>
                <a:lnTo>
                  <a:pt x="27700" y="76920"/>
                </a:lnTo>
                <a:lnTo>
                  <a:pt x="27650" y="76920"/>
                </a:lnTo>
                <a:lnTo>
                  <a:pt x="27630" y="76920"/>
                </a:lnTo>
                <a:lnTo>
                  <a:pt x="27600" y="76930"/>
                </a:lnTo>
                <a:lnTo>
                  <a:pt x="27590" y="76940"/>
                </a:lnTo>
                <a:lnTo>
                  <a:pt x="27570" y="76940"/>
                </a:lnTo>
                <a:lnTo>
                  <a:pt x="27550" y="76950"/>
                </a:lnTo>
                <a:lnTo>
                  <a:pt x="27540" y="76940"/>
                </a:lnTo>
                <a:lnTo>
                  <a:pt x="27520" y="76940"/>
                </a:lnTo>
                <a:lnTo>
                  <a:pt x="27510" y="76940"/>
                </a:lnTo>
                <a:lnTo>
                  <a:pt x="27490" y="76940"/>
                </a:lnTo>
                <a:lnTo>
                  <a:pt x="27490" y="76930"/>
                </a:lnTo>
                <a:lnTo>
                  <a:pt x="27490" y="76920"/>
                </a:lnTo>
                <a:lnTo>
                  <a:pt x="27490" y="76910"/>
                </a:lnTo>
                <a:lnTo>
                  <a:pt x="27500" y="76900"/>
                </a:lnTo>
                <a:lnTo>
                  <a:pt x="27500" y="76890"/>
                </a:lnTo>
                <a:lnTo>
                  <a:pt x="27510" y="76880"/>
                </a:lnTo>
                <a:lnTo>
                  <a:pt x="27510" y="76870"/>
                </a:lnTo>
                <a:lnTo>
                  <a:pt x="27510" y="76860"/>
                </a:lnTo>
                <a:lnTo>
                  <a:pt x="27500" y="76850"/>
                </a:lnTo>
                <a:lnTo>
                  <a:pt x="27490" y="76850"/>
                </a:lnTo>
                <a:lnTo>
                  <a:pt x="27480" y="76840"/>
                </a:lnTo>
                <a:lnTo>
                  <a:pt x="27490" y="76840"/>
                </a:lnTo>
                <a:lnTo>
                  <a:pt x="27480" y="76830"/>
                </a:lnTo>
                <a:lnTo>
                  <a:pt x="27490" y="76820"/>
                </a:lnTo>
                <a:lnTo>
                  <a:pt x="27490" y="76810"/>
                </a:lnTo>
                <a:lnTo>
                  <a:pt x="27480" y="76810"/>
                </a:lnTo>
                <a:lnTo>
                  <a:pt x="27480" y="76800"/>
                </a:lnTo>
                <a:lnTo>
                  <a:pt x="27480" y="76790"/>
                </a:lnTo>
                <a:lnTo>
                  <a:pt x="27480" y="76780"/>
                </a:lnTo>
                <a:lnTo>
                  <a:pt x="27480" y="76770"/>
                </a:lnTo>
                <a:lnTo>
                  <a:pt x="27490" y="76770"/>
                </a:lnTo>
                <a:lnTo>
                  <a:pt x="27490" y="76760"/>
                </a:lnTo>
                <a:lnTo>
                  <a:pt x="27500" y="76760"/>
                </a:lnTo>
                <a:lnTo>
                  <a:pt x="27510" y="76760"/>
                </a:lnTo>
                <a:lnTo>
                  <a:pt x="27510" y="76770"/>
                </a:lnTo>
                <a:lnTo>
                  <a:pt x="27520" y="76770"/>
                </a:lnTo>
                <a:lnTo>
                  <a:pt x="27530" y="76770"/>
                </a:lnTo>
                <a:lnTo>
                  <a:pt x="27540" y="76770"/>
                </a:lnTo>
                <a:lnTo>
                  <a:pt x="27540" y="76760"/>
                </a:lnTo>
                <a:lnTo>
                  <a:pt x="27550" y="76690"/>
                </a:lnTo>
                <a:lnTo>
                  <a:pt x="27560" y="76660"/>
                </a:lnTo>
                <a:lnTo>
                  <a:pt x="27570" y="76630"/>
                </a:lnTo>
                <a:lnTo>
                  <a:pt x="27580" y="76630"/>
                </a:lnTo>
                <a:lnTo>
                  <a:pt x="27590" y="76600"/>
                </a:lnTo>
                <a:lnTo>
                  <a:pt x="27590" y="76590"/>
                </a:lnTo>
                <a:lnTo>
                  <a:pt x="27590" y="76570"/>
                </a:lnTo>
                <a:lnTo>
                  <a:pt x="27610" y="76500"/>
                </a:lnTo>
                <a:lnTo>
                  <a:pt x="27610" y="76490"/>
                </a:lnTo>
                <a:lnTo>
                  <a:pt x="27620" y="76470"/>
                </a:lnTo>
                <a:lnTo>
                  <a:pt x="27630" y="76430"/>
                </a:lnTo>
                <a:lnTo>
                  <a:pt x="27640" y="76400"/>
                </a:lnTo>
                <a:lnTo>
                  <a:pt x="27650" y="76360"/>
                </a:lnTo>
                <a:lnTo>
                  <a:pt x="27660" y="76340"/>
                </a:lnTo>
                <a:lnTo>
                  <a:pt x="27670" y="76310"/>
                </a:lnTo>
                <a:lnTo>
                  <a:pt x="27680" y="76280"/>
                </a:lnTo>
                <a:lnTo>
                  <a:pt x="27690" y="76280"/>
                </a:lnTo>
                <a:lnTo>
                  <a:pt x="27700" y="76290"/>
                </a:lnTo>
                <a:lnTo>
                  <a:pt x="27700" y="76300"/>
                </a:lnTo>
                <a:lnTo>
                  <a:pt x="27700" y="76310"/>
                </a:lnTo>
                <a:lnTo>
                  <a:pt x="27710" y="76320"/>
                </a:lnTo>
                <a:lnTo>
                  <a:pt x="27720" y="76330"/>
                </a:lnTo>
                <a:lnTo>
                  <a:pt x="27720" y="76340"/>
                </a:lnTo>
                <a:lnTo>
                  <a:pt x="27720" y="76360"/>
                </a:lnTo>
                <a:lnTo>
                  <a:pt x="27730" y="76360"/>
                </a:lnTo>
                <a:lnTo>
                  <a:pt x="27730" y="76370"/>
                </a:lnTo>
                <a:lnTo>
                  <a:pt x="27740" y="76380"/>
                </a:lnTo>
                <a:lnTo>
                  <a:pt x="27750" y="76390"/>
                </a:lnTo>
                <a:lnTo>
                  <a:pt x="27760" y="76390"/>
                </a:lnTo>
                <a:lnTo>
                  <a:pt x="27770" y="76390"/>
                </a:lnTo>
                <a:lnTo>
                  <a:pt x="27780" y="76390"/>
                </a:lnTo>
                <a:lnTo>
                  <a:pt x="27790" y="76390"/>
                </a:lnTo>
                <a:lnTo>
                  <a:pt x="27800" y="76390"/>
                </a:lnTo>
                <a:lnTo>
                  <a:pt x="27800" y="76400"/>
                </a:lnTo>
                <a:lnTo>
                  <a:pt x="27810" y="76400"/>
                </a:lnTo>
                <a:lnTo>
                  <a:pt x="27820" y="76390"/>
                </a:lnTo>
                <a:lnTo>
                  <a:pt x="27820" y="76380"/>
                </a:lnTo>
                <a:lnTo>
                  <a:pt x="27830" y="76380"/>
                </a:lnTo>
                <a:lnTo>
                  <a:pt x="27840" y="76380"/>
                </a:lnTo>
                <a:lnTo>
                  <a:pt x="27840" y="76370"/>
                </a:lnTo>
                <a:lnTo>
                  <a:pt x="27850" y="76360"/>
                </a:lnTo>
                <a:lnTo>
                  <a:pt x="27850" y="76350"/>
                </a:lnTo>
                <a:lnTo>
                  <a:pt x="27850" y="76340"/>
                </a:lnTo>
                <a:lnTo>
                  <a:pt x="27850" y="76330"/>
                </a:lnTo>
                <a:lnTo>
                  <a:pt x="27850" y="76320"/>
                </a:lnTo>
                <a:lnTo>
                  <a:pt x="27840" y="76310"/>
                </a:lnTo>
                <a:lnTo>
                  <a:pt x="27830" y="76320"/>
                </a:lnTo>
                <a:lnTo>
                  <a:pt x="27830" y="76310"/>
                </a:lnTo>
                <a:lnTo>
                  <a:pt x="27840" y="76310"/>
                </a:lnTo>
                <a:lnTo>
                  <a:pt x="27840" y="76300"/>
                </a:lnTo>
                <a:lnTo>
                  <a:pt x="27830" y="76300"/>
                </a:lnTo>
                <a:lnTo>
                  <a:pt x="27900" y="76280"/>
                </a:lnTo>
                <a:lnTo>
                  <a:pt x="27910" y="76280"/>
                </a:lnTo>
                <a:lnTo>
                  <a:pt x="27920" y="76280"/>
                </a:lnTo>
                <a:lnTo>
                  <a:pt x="27940" y="76280"/>
                </a:lnTo>
                <a:lnTo>
                  <a:pt x="27960" y="76280"/>
                </a:lnTo>
                <a:lnTo>
                  <a:pt x="27990" y="76280"/>
                </a:lnTo>
                <a:lnTo>
                  <a:pt x="28010" y="76280"/>
                </a:lnTo>
                <a:lnTo>
                  <a:pt x="28030" y="76280"/>
                </a:lnTo>
                <a:lnTo>
                  <a:pt x="28060" y="76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Menaka"/>
          <p:cNvSpPr/>
          <p:nvPr/>
        </p:nvSpPr>
        <p:spPr>
          <a:xfrm>
            <a:off x="3494288" y="1325880"/>
            <a:ext cx="5203119" cy="4937760"/>
          </a:xfrm>
          <a:custGeom>
            <a:avLst/>
            <a:gdLst/>
            <a:ahLst/>
            <a:cxnLst/>
            <a:rect l="0" t="0" r="100000" b="94900"/>
            <a:pathLst>
              <a:path w="100000" h="94900">
                <a:moveTo>
                  <a:pt x="79310" y="61500"/>
                </a:moveTo>
                <a:lnTo>
                  <a:pt x="79570" y="61150"/>
                </a:lnTo>
                <a:lnTo>
                  <a:pt x="79740" y="59710"/>
                </a:lnTo>
                <a:lnTo>
                  <a:pt x="80160" y="58540"/>
                </a:lnTo>
                <a:lnTo>
                  <a:pt x="80070" y="58500"/>
                </a:lnTo>
                <a:lnTo>
                  <a:pt x="80070" y="58480"/>
                </a:lnTo>
                <a:lnTo>
                  <a:pt x="80070" y="58460"/>
                </a:lnTo>
                <a:lnTo>
                  <a:pt x="80090" y="58450"/>
                </a:lnTo>
                <a:lnTo>
                  <a:pt x="80120" y="58440"/>
                </a:lnTo>
                <a:lnTo>
                  <a:pt x="80160" y="58440"/>
                </a:lnTo>
                <a:lnTo>
                  <a:pt x="80180" y="58420"/>
                </a:lnTo>
                <a:lnTo>
                  <a:pt x="80190" y="58410"/>
                </a:lnTo>
                <a:lnTo>
                  <a:pt x="80180" y="58390"/>
                </a:lnTo>
                <a:lnTo>
                  <a:pt x="80180" y="58360"/>
                </a:lnTo>
                <a:lnTo>
                  <a:pt x="80180" y="58300"/>
                </a:lnTo>
                <a:lnTo>
                  <a:pt x="80200" y="58290"/>
                </a:lnTo>
                <a:lnTo>
                  <a:pt x="80230" y="58280"/>
                </a:lnTo>
                <a:lnTo>
                  <a:pt x="80290" y="58270"/>
                </a:lnTo>
                <a:lnTo>
                  <a:pt x="80310" y="58270"/>
                </a:lnTo>
                <a:lnTo>
                  <a:pt x="80360" y="58250"/>
                </a:lnTo>
                <a:lnTo>
                  <a:pt x="80360" y="58240"/>
                </a:lnTo>
                <a:lnTo>
                  <a:pt x="80370" y="58200"/>
                </a:lnTo>
                <a:lnTo>
                  <a:pt x="80390" y="58170"/>
                </a:lnTo>
                <a:lnTo>
                  <a:pt x="80410" y="58140"/>
                </a:lnTo>
                <a:lnTo>
                  <a:pt x="80420" y="58110"/>
                </a:lnTo>
                <a:lnTo>
                  <a:pt x="80430" y="58110"/>
                </a:lnTo>
                <a:lnTo>
                  <a:pt x="80460" y="58110"/>
                </a:lnTo>
                <a:lnTo>
                  <a:pt x="80490" y="58120"/>
                </a:lnTo>
                <a:lnTo>
                  <a:pt x="80520" y="58110"/>
                </a:lnTo>
                <a:lnTo>
                  <a:pt x="80540" y="58100"/>
                </a:lnTo>
                <a:lnTo>
                  <a:pt x="80560" y="58060"/>
                </a:lnTo>
                <a:lnTo>
                  <a:pt x="80600" y="58000"/>
                </a:lnTo>
                <a:lnTo>
                  <a:pt x="80650" y="57980"/>
                </a:lnTo>
                <a:lnTo>
                  <a:pt x="80680" y="57980"/>
                </a:lnTo>
                <a:lnTo>
                  <a:pt x="80700" y="57980"/>
                </a:lnTo>
                <a:lnTo>
                  <a:pt x="80710" y="57960"/>
                </a:lnTo>
                <a:lnTo>
                  <a:pt x="80710" y="57940"/>
                </a:lnTo>
                <a:lnTo>
                  <a:pt x="80720" y="57910"/>
                </a:lnTo>
                <a:lnTo>
                  <a:pt x="80760" y="57880"/>
                </a:lnTo>
                <a:lnTo>
                  <a:pt x="80810" y="57850"/>
                </a:lnTo>
                <a:lnTo>
                  <a:pt x="80860" y="57830"/>
                </a:lnTo>
                <a:lnTo>
                  <a:pt x="80910" y="57830"/>
                </a:lnTo>
                <a:lnTo>
                  <a:pt x="80910" y="57790"/>
                </a:lnTo>
                <a:lnTo>
                  <a:pt x="80900" y="57760"/>
                </a:lnTo>
                <a:lnTo>
                  <a:pt x="80880" y="57720"/>
                </a:lnTo>
                <a:lnTo>
                  <a:pt x="80890" y="57670"/>
                </a:lnTo>
                <a:lnTo>
                  <a:pt x="80880" y="57640"/>
                </a:lnTo>
                <a:lnTo>
                  <a:pt x="80890" y="57590"/>
                </a:lnTo>
                <a:lnTo>
                  <a:pt x="80950" y="57490"/>
                </a:lnTo>
                <a:lnTo>
                  <a:pt x="80960" y="57430"/>
                </a:lnTo>
                <a:lnTo>
                  <a:pt x="80960" y="57390"/>
                </a:lnTo>
                <a:lnTo>
                  <a:pt x="81010" y="57340"/>
                </a:lnTo>
                <a:lnTo>
                  <a:pt x="81040" y="57310"/>
                </a:lnTo>
                <a:lnTo>
                  <a:pt x="81020" y="57260"/>
                </a:lnTo>
                <a:lnTo>
                  <a:pt x="81020" y="57210"/>
                </a:lnTo>
                <a:lnTo>
                  <a:pt x="81040" y="57180"/>
                </a:lnTo>
                <a:lnTo>
                  <a:pt x="81080" y="57180"/>
                </a:lnTo>
                <a:lnTo>
                  <a:pt x="81120" y="57150"/>
                </a:lnTo>
                <a:lnTo>
                  <a:pt x="81140" y="57110"/>
                </a:lnTo>
                <a:lnTo>
                  <a:pt x="81160" y="57040"/>
                </a:lnTo>
                <a:lnTo>
                  <a:pt x="81210" y="57000"/>
                </a:lnTo>
                <a:lnTo>
                  <a:pt x="81290" y="56990"/>
                </a:lnTo>
                <a:lnTo>
                  <a:pt x="81320" y="56930"/>
                </a:lnTo>
                <a:lnTo>
                  <a:pt x="81370" y="56880"/>
                </a:lnTo>
                <a:lnTo>
                  <a:pt x="81420" y="56880"/>
                </a:lnTo>
                <a:lnTo>
                  <a:pt x="81520" y="56840"/>
                </a:lnTo>
                <a:lnTo>
                  <a:pt x="81540" y="56820"/>
                </a:lnTo>
                <a:lnTo>
                  <a:pt x="81550" y="56810"/>
                </a:lnTo>
                <a:lnTo>
                  <a:pt x="81540" y="56780"/>
                </a:lnTo>
                <a:lnTo>
                  <a:pt x="81580" y="56680"/>
                </a:lnTo>
                <a:lnTo>
                  <a:pt x="81590" y="56660"/>
                </a:lnTo>
                <a:lnTo>
                  <a:pt x="81590" y="56630"/>
                </a:lnTo>
                <a:lnTo>
                  <a:pt x="81620" y="56540"/>
                </a:lnTo>
                <a:lnTo>
                  <a:pt x="81620" y="56440"/>
                </a:lnTo>
                <a:lnTo>
                  <a:pt x="81640" y="56400"/>
                </a:lnTo>
                <a:lnTo>
                  <a:pt x="81630" y="56360"/>
                </a:lnTo>
                <a:lnTo>
                  <a:pt x="81640" y="56310"/>
                </a:lnTo>
                <a:lnTo>
                  <a:pt x="81700" y="56240"/>
                </a:lnTo>
                <a:lnTo>
                  <a:pt x="81730" y="56170"/>
                </a:lnTo>
                <a:lnTo>
                  <a:pt x="81760" y="56100"/>
                </a:lnTo>
                <a:lnTo>
                  <a:pt x="81800" y="56060"/>
                </a:lnTo>
                <a:lnTo>
                  <a:pt x="81810" y="56020"/>
                </a:lnTo>
                <a:lnTo>
                  <a:pt x="81810" y="55970"/>
                </a:lnTo>
                <a:lnTo>
                  <a:pt x="81800" y="55920"/>
                </a:lnTo>
                <a:lnTo>
                  <a:pt x="81810" y="55860"/>
                </a:lnTo>
                <a:lnTo>
                  <a:pt x="81810" y="55770"/>
                </a:lnTo>
                <a:lnTo>
                  <a:pt x="81800" y="55710"/>
                </a:lnTo>
                <a:lnTo>
                  <a:pt x="81830" y="55690"/>
                </a:lnTo>
                <a:lnTo>
                  <a:pt x="81860" y="55670"/>
                </a:lnTo>
                <a:lnTo>
                  <a:pt x="81820" y="55620"/>
                </a:lnTo>
                <a:lnTo>
                  <a:pt x="81810" y="55580"/>
                </a:lnTo>
                <a:lnTo>
                  <a:pt x="81970" y="55610"/>
                </a:lnTo>
                <a:lnTo>
                  <a:pt x="81970" y="55600"/>
                </a:lnTo>
                <a:lnTo>
                  <a:pt x="81690" y="54140"/>
                </a:lnTo>
                <a:lnTo>
                  <a:pt x="81780" y="52690"/>
                </a:lnTo>
                <a:lnTo>
                  <a:pt x="81580" y="52470"/>
                </a:lnTo>
                <a:lnTo>
                  <a:pt x="81290" y="52360"/>
                </a:lnTo>
                <a:lnTo>
                  <a:pt x="79970" y="52760"/>
                </a:lnTo>
                <a:lnTo>
                  <a:pt x="79360" y="52160"/>
                </a:lnTo>
                <a:lnTo>
                  <a:pt x="81170" y="48310"/>
                </a:lnTo>
                <a:lnTo>
                  <a:pt x="81600" y="47420"/>
                </a:lnTo>
                <a:lnTo>
                  <a:pt x="82710" y="47250"/>
                </a:lnTo>
                <a:lnTo>
                  <a:pt x="82970" y="45490"/>
                </a:lnTo>
                <a:lnTo>
                  <a:pt x="84450" y="45500"/>
                </a:lnTo>
                <a:lnTo>
                  <a:pt x="85470" y="46030"/>
                </a:lnTo>
                <a:lnTo>
                  <a:pt x="89800" y="45810"/>
                </a:lnTo>
                <a:lnTo>
                  <a:pt x="95400" y="45820"/>
                </a:lnTo>
                <a:lnTo>
                  <a:pt x="95400" y="45980"/>
                </a:lnTo>
                <a:lnTo>
                  <a:pt x="95400" y="46390"/>
                </a:lnTo>
                <a:lnTo>
                  <a:pt x="95400" y="47100"/>
                </a:lnTo>
                <a:lnTo>
                  <a:pt x="95400" y="47820"/>
                </a:lnTo>
                <a:lnTo>
                  <a:pt x="95400" y="48530"/>
                </a:lnTo>
                <a:lnTo>
                  <a:pt x="95410" y="49250"/>
                </a:lnTo>
                <a:lnTo>
                  <a:pt x="95410" y="49960"/>
                </a:lnTo>
                <a:lnTo>
                  <a:pt x="95410" y="50680"/>
                </a:lnTo>
                <a:lnTo>
                  <a:pt x="95410" y="51040"/>
                </a:lnTo>
                <a:lnTo>
                  <a:pt x="95410" y="51630"/>
                </a:lnTo>
                <a:lnTo>
                  <a:pt x="95380" y="51630"/>
                </a:lnTo>
                <a:lnTo>
                  <a:pt x="95300" y="51630"/>
                </a:lnTo>
                <a:lnTo>
                  <a:pt x="95300" y="51640"/>
                </a:lnTo>
                <a:lnTo>
                  <a:pt x="95300" y="51700"/>
                </a:lnTo>
                <a:lnTo>
                  <a:pt x="95280" y="51700"/>
                </a:lnTo>
                <a:lnTo>
                  <a:pt x="95240" y="51720"/>
                </a:lnTo>
                <a:lnTo>
                  <a:pt x="95210" y="51820"/>
                </a:lnTo>
                <a:lnTo>
                  <a:pt x="95200" y="51930"/>
                </a:lnTo>
                <a:lnTo>
                  <a:pt x="95230" y="52490"/>
                </a:lnTo>
                <a:lnTo>
                  <a:pt x="95210" y="52550"/>
                </a:lnTo>
                <a:lnTo>
                  <a:pt x="95130" y="52670"/>
                </a:lnTo>
                <a:lnTo>
                  <a:pt x="95120" y="52720"/>
                </a:lnTo>
                <a:lnTo>
                  <a:pt x="95120" y="53090"/>
                </a:lnTo>
                <a:lnTo>
                  <a:pt x="95120" y="53860"/>
                </a:lnTo>
                <a:lnTo>
                  <a:pt x="95130" y="54350"/>
                </a:lnTo>
                <a:lnTo>
                  <a:pt x="95130" y="54990"/>
                </a:lnTo>
                <a:lnTo>
                  <a:pt x="95090" y="55120"/>
                </a:lnTo>
                <a:lnTo>
                  <a:pt x="95010" y="55190"/>
                </a:lnTo>
                <a:lnTo>
                  <a:pt x="94770" y="55320"/>
                </a:lnTo>
                <a:lnTo>
                  <a:pt x="94640" y="55420"/>
                </a:lnTo>
                <a:lnTo>
                  <a:pt x="94530" y="55530"/>
                </a:lnTo>
                <a:lnTo>
                  <a:pt x="94450" y="55660"/>
                </a:lnTo>
                <a:lnTo>
                  <a:pt x="93960" y="56880"/>
                </a:lnTo>
                <a:lnTo>
                  <a:pt x="93930" y="57040"/>
                </a:lnTo>
                <a:lnTo>
                  <a:pt x="93950" y="57200"/>
                </a:lnTo>
                <a:lnTo>
                  <a:pt x="94020" y="57370"/>
                </a:lnTo>
                <a:lnTo>
                  <a:pt x="94030" y="57380"/>
                </a:lnTo>
                <a:lnTo>
                  <a:pt x="94030" y="57390"/>
                </a:lnTo>
                <a:lnTo>
                  <a:pt x="94030" y="57400"/>
                </a:lnTo>
                <a:lnTo>
                  <a:pt x="94030" y="57430"/>
                </a:lnTo>
                <a:lnTo>
                  <a:pt x="94030" y="57450"/>
                </a:lnTo>
                <a:lnTo>
                  <a:pt x="94020" y="57470"/>
                </a:lnTo>
                <a:lnTo>
                  <a:pt x="93700" y="57790"/>
                </a:lnTo>
                <a:lnTo>
                  <a:pt x="93620" y="57920"/>
                </a:lnTo>
                <a:lnTo>
                  <a:pt x="93580" y="58030"/>
                </a:lnTo>
                <a:lnTo>
                  <a:pt x="93530" y="58590"/>
                </a:lnTo>
                <a:lnTo>
                  <a:pt x="93490" y="58810"/>
                </a:lnTo>
                <a:lnTo>
                  <a:pt x="93420" y="58980"/>
                </a:lnTo>
                <a:lnTo>
                  <a:pt x="93400" y="59010"/>
                </a:lnTo>
                <a:lnTo>
                  <a:pt x="93270" y="59180"/>
                </a:lnTo>
                <a:lnTo>
                  <a:pt x="93060" y="59290"/>
                </a:lnTo>
                <a:lnTo>
                  <a:pt x="92850" y="59330"/>
                </a:lnTo>
                <a:lnTo>
                  <a:pt x="92620" y="59380"/>
                </a:lnTo>
                <a:lnTo>
                  <a:pt x="92420" y="59490"/>
                </a:lnTo>
                <a:lnTo>
                  <a:pt x="92150" y="59790"/>
                </a:lnTo>
                <a:lnTo>
                  <a:pt x="91990" y="59970"/>
                </a:lnTo>
                <a:lnTo>
                  <a:pt x="91500" y="60270"/>
                </a:lnTo>
                <a:lnTo>
                  <a:pt x="91450" y="60420"/>
                </a:lnTo>
                <a:lnTo>
                  <a:pt x="91400" y="61030"/>
                </a:lnTo>
                <a:lnTo>
                  <a:pt x="91350" y="61070"/>
                </a:lnTo>
                <a:lnTo>
                  <a:pt x="91300" y="61060"/>
                </a:lnTo>
                <a:lnTo>
                  <a:pt x="91270" y="61050"/>
                </a:lnTo>
                <a:lnTo>
                  <a:pt x="90700" y="60950"/>
                </a:lnTo>
                <a:lnTo>
                  <a:pt x="89660" y="60770"/>
                </a:lnTo>
                <a:lnTo>
                  <a:pt x="89000" y="60660"/>
                </a:lnTo>
                <a:lnTo>
                  <a:pt x="88780" y="60660"/>
                </a:lnTo>
                <a:lnTo>
                  <a:pt x="88700" y="60680"/>
                </a:lnTo>
                <a:lnTo>
                  <a:pt x="88660" y="60710"/>
                </a:lnTo>
                <a:lnTo>
                  <a:pt x="88640" y="60770"/>
                </a:lnTo>
                <a:lnTo>
                  <a:pt x="88630" y="60880"/>
                </a:lnTo>
                <a:lnTo>
                  <a:pt x="88630" y="61090"/>
                </a:lnTo>
                <a:lnTo>
                  <a:pt x="88600" y="61160"/>
                </a:lnTo>
                <a:lnTo>
                  <a:pt x="88330" y="61170"/>
                </a:lnTo>
                <a:lnTo>
                  <a:pt x="88080" y="61180"/>
                </a:lnTo>
                <a:lnTo>
                  <a:pt x="87700" y="61170"/>
                </a:lnTo>
                <a:lnTo>
                  <a:pt x="87490" y="61160"/>
                </a:lnTo>
                <a:lnTo>
                  <a:pt x="87000" y="61150"/>
                </a:lnTo>
                <a:lnTo>
                  <a:pt x="86790" y="61140"/>
                </a:lnTo>
                <a:lnTo>
                  <a:pt x="86640" y="61150"/>
                </a:lnTo>
                <a:lnTo>
                  <a:pt x="86370" y="61150"/>
                </a:lnTo>
                <a:lnTo>
                  <a:pt x="86170" y="61170"/>
                </a:lnTo>
                <a:lnTo>
                  <a:pt x="85670" y="61190"/>
                </a:lnTo>
                <a:lnTo>
                  <a:pt x="85390" y="61210"/>
                </a:lnTo>
                <a:lnTo>
                  <a:pt x="85190" y="61210"/>
                </a:lnTo>
                <a:lnTo>
                  <a:pt x="84880" y="61230"/>
                </a:lnTo>
                <a:lnTo>
                  <a:pt x="84690" y="61240"/>
                </a:lnTo>
                <a:lnTo>
                  <a:pt x="84220" y="61270"/>
                </a:lnTo>
                <a:lnTo>
                  <a:pt x="84000" y="61280"/>
                </a:lnTo>
                <a:lnTo>
                  <a:pt x="83800" y="61290"/>
                </a:lnTo>
                <a:lnTo>
                  <a:pt x="83570" y="61300"/>
                </a:lnTo>
                <a:lnTo>
                  <a:pt x="83370" y="61320"/>
                </a:lnTo>
                <a:lnTo>
                  <a:pt x="83080" y="61330"/>
                </a:lnTo>
                <a:lnTo>
                  <a:pt x="83040" y="61330"/>
                </a:lnTo>
                <a:lnTo>
                  <a:pt x="82630" y="61360"/>
                </a:lnTo>
                <a:lnTo>
                  <a:pt x="82180" y="61380"/>
                </a:lnTo>
                <a:lnTo>
                  <a:pt x="81950" y="61390"/>
                </a:lnTo>
                <a:lnTo>
                  <a:pt x="81930" y="61390"/>
                </a:lnTo>
                <a:lnTo>
                  <a:pt x="81400" y="61410"/>
                </a:lnTo>
                <a:lnTo>
                  <a:pt x="80870" y="61430"/>
                </a:lnTo>
                <a:lnTo>
                  <a:pt x="80340" y="61450"/>
                </a:lnTo>
                <a:lnTo>
                  <a:pt x="79800" y="61470"/>
                </a:lnTo>
                <a:lnTo>
                  <a:pt x="79400" y="61480"/>
                </a:lnTo>
                <a:lnTo>
                  <a:pt x="79310" y="61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