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Vaavu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Maldives • State Map | Fully Editable Vector Shape</a:t>
            </a:r>
          </a:p>
        </p:txBody>
      </p:sp>
      <p:sp>
        <p:nvSpPr>
          <p:cNvPr id="101" name="Vaavu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3460" y="48320"/>
                </a:moveTo>
                <a:lnTo>
                  <a:pt x="53470" y="48330"/>
                </a:lnTo>
                <a:lnTo>
                  <a:pt x="53490" y="48340"/>
                </a:lnTo>
                <a:lnTo>
                  <a:pt x="53490" y="48370"/>
                </a:lnTo>
                <a:lnTo>
                  <a:pt x="53460" y="48320"/>
                </a:lnTo>
                <a:close/>
                <a:moveTo>
                  <a:pt x="56150" y="47270"/>
                </a:moveTo>
                <a:lnTo>
                  <a:pt x="56210" y="47320"/>
                </a:lnTo>
                <a:lnTo>
                  <a:pt x="56190" y="47320"/>
                </a:lnTo>
                <a:lnTo>
                  <a:pt x="56160" y="47300"/>
                </a:lnTo>
                <a:lnTo>
                  <a:pt x="56150" y="47270"/>
                </a:lnTo>
                <a:close/>
                <a:moveTo>
                  <a:pt x="53340" y="46690"/>
                </a:moveTo>
                <a:lnTo>
                  <a:pt x="53370" y="46740"/>
                </a:lnTo>
                <a:lnTo>
                  <a:pt x="53340" y="46730"/>
                </a:lnTo>
                <a:lnTo>
                  <a:pt x="53340" y="466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