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Th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60" y="62230"/>
                </a:moveTo>
                <a:lnTo>
                  <a:pt x="47930" y="62250"/>
                </a:lnTo>
                <a:lnTo>
                  <a:pt x="47920" y="62250"/>
                </a:lnTo>
                <a:lnTo>
                  <a:pt x="47900" y="62260"/>
                </a:lnTo>
                <a:lnTo>
                  <a:pt x="47900" y="62250"/>
                </a:lnTo>
                <a:lnTo>
                  <a:pt x="47960" y="62230"/>
                </a:lnTo>
                <a:close/>
                <a:moveTo>
                  <a:pt x="48660" y="62000"/>
                </a:moveTo>
                <a:lnTo>
                  <a:pt x="48650" y="62020"/>
                </a:lnTo>
                <a:lnTo>
                  <a:pt x="48650" y="62050"/>
                </a:lnTo>
                <a:lnTo>
                  <a:pt x="48640" y="62060"/>
                </a:lnTo>
                <a:lnTo>
                  <a:pt x="48610" y="62050"/>
                </a:lnTo>
                <a:lnTo>
                  <a:pt x="48600" y="62020"/>
                </a:lnTo>
                <a:lnTo>
                  <a:pt x="48610" y="62010"/>
                </a:lnTo>
                <a:lnTo>
                  <a:pt x="48640" y="62010"/>
                </a:lnTo>
                <a:lnTo>
                  <a:pt x="48660" y="62000"/>
                </a:lnTo>
                <a:close/>
                <a:moveTo>
                  <a:pt x="48800" y="61850"/>
                </a:moveTo>
                <a:lnTo>
                  <a:pt x="48810" y="61870"/>
                </a:lnTo>
                <a:lnTo>
                  <a:pt x="48860" y="61940"/>
                </a:lnTo>
                <a:lnTo>
                  <a:pt x="48790" y="61940"/>
                </a:lnTo>
                <a:lnTo>
                  <a:pt x="48780" y="61920"/>
                </a:lnTo>
                <a:lnTo>
                  <a:pt x="48790" y="61880"/>
                </a:lnTo>
                <a:lnTo>
                  <a:pt x="48800" y="61850"/>
                </a:lnTo>
                <a:close/>
                <a:moveTo>
                  <a:pt x="46850" y="60970"/>
                </a:moveTo>
                <a:lnTo>
                  <a:pt x="46830" y="61000"/>
                </a:lnTo>
                <a:lnTo>
                  <a:pt x="46790" y="60990"/>
                </a:lnTo>
                <a:lnTo>
                  <a:pt x="46850" y="60970"/>
                </a:lnTo>
                <a:close/>
                <a:moveTo>
                  <a:pt x="46590" y="60360"/>
                </a:moveTo>
                <a:lnTo>
                  <a:pt x="46600" y="60490"/>
                </a:lnTo>
                <a:lnTo>
                  <a:pt x="46550" y="60450"/>
                </a:lnTo>
                <a:lnTo>
                  <a:pt x="46550" y="60420"/>
                </a:lnTo>
                <a:lnTo>
                  <a:pt x="46570" y="60390"/>
                </a:lnTo>
                <a:lnTo>
                  <a:pt x="46590" y="60360"/>
                </a:lnTo>
                <a:close/>
                <a:moveTo>
                  <a:pt x="51450" y="60120"/>
                </a:moveTo>
                <a:lnTo>
                  <a:pt x="51450" y="60130"/>
                </a:lnTo>
                <a:lnTo>
                  <a:pt x="51450" y="60160"/>
                </a:lnTo>
                <a:lnTo>
                  <a:pt x="51430" y="60180"/>
                </a:lnTo>
                <a:lnTo>
                  <a:pt x="51430" y="60190"/>
                </a:lnTo>
                <a:lnTo>
                  <a:pt x="51450" y="60120"/>
                </a:lnTo>
                <a:close/>
                <a:moveTo>
                  <a:pt x="51570" y="59080"/>
                </a:moveTo>
                <a:lnTo>
                  <a:pt x="51660" y="59230"/>
                </a:lnTo>
                <a:lnTo>
                  <a:pt x="51700" y="59350"/>
                </a:lnTo>
                <a:lnTo>
                  <a:pt x="51710" y="59380"/>
                </a:lnTo>
                <a:lnTo>
                  <a:pt x="51720" y="59540"/>
                </a:lnTo>
                <a:lnTo>
                  <a:pt x="51670" y="59690"/>
                </a:lnTo>
                <a:lnTo>
                  <a:pt x="51570" y="59180"/>
                </a:lnTo>
                <a:lnTo>
                  <a:pt x="51570" y="59080"/>
                </a:lnTo>
                <a:close/>
                <a:moveTo>
                  <a:pt x="51110" y="58280"/>
                </a:moveTo>
                <a:lnTo>
                  <a:pt x="51120" y="58420"/>
                </a:lnTo>
                <a:lnTo>
                  <a:pt x="51100" y="58410"/>
                </a:lnTo>
                <a:lnTo>
                  <a:pt x="51080" y="58390"/>
                </a:lnTo>
                <a:lnTo>
                  <a:pt x="51080" y="58360"/>
                </a:lnTo>
                <a:lnTo>
                  <a:pt x="51100" y="58330"/>
                </a:lnTo>
                <a:lnTo>
                  <a:pt x="51110" y="58280"/>
                </a:lnTo>
                <a:close/>
                <a:moveTo>
                  <a:pt x="49150" y="57730"/>
                </a:moveTo>
                <a:lnTo>
                  <a:pt x="49130" y="57760"/>
                </a:lnTo>
                <a:lnTo>
                  <a:pt x="49090" y="57760"/>
                </a:lnTo>
                <a:lnTo>
                  <a:pt x="49150" y="5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