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Shaviyani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Maldives • State Map | Fully Editable Vector Shape</a:t>
            </a:r>
          </a:p>
        </p:txBody>
      </p:sp>
      <p:sp>
        <p:nvSpPr>
          <p:cNvPr id="101" name="Shaviyan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6860" y="13420"/>
                </a:moveTo>
                <a:lnTo>
                  <a:pt x="46880" y="13440"/>
                </a:lnTo>
                <a:lnTo>
                  <a:pt x="46910" y="13460"/>
                </a:lnTo>
                <a:lnTo>
                  <a:pt x="46920" y="13470"/>
                </a:lnTo>
                <a:lnTo>
                  <a:pt x="46910" y="13490"/>
                </a:lnTo>
                <a:lnTo>
                  <a:pt x="46850" y="13480"/>
                </a:lnTo>
                <a:lnTo>
                  <a:pt x="46840" y="13460"/>
                </a:lnTo>
                <a:lnTo>
                  <a:pt x="46860" y="13440"/>
                </a:lnTo>
                <a:lnTo>
                  <a:pt x="46860" y="13420"/>
                </a:lnTo>
                <a:close/>
                <a:moveTo>
                  <a:pt x="46200" y="12220"/>
                </a:moveTo>
                <a:lnTo>
                  <a:pt x="46220" y="12250"/>
                </a:lnTo>
                <a:lnTo>
                  <a:pt x="46240" y="12260"/>
                </a:lnTo>
                <a:lnTo>
                  <a:pt x="46250" y="12270"/>
                </a:lnTo>
                <a:lnTo>
                  <a:pt x="46260" y="12270"/>
                </a:lnTo>
                <a:lnTo>
                  <a:pt x="46250" y="12300"/>
                </a:lnTo>
                <a:lnTo>
                  <a:pt x="46190" y="12280"/>
                </a:lnTo>
                <a:lnTo>
                  <a:pt x="46180" y="12270"/>
                </a:lnTo>
                <a:lnTo>
                  <a:pt x="46200" y="12240"/>
                </a:lnTo>
                <a:lnTo>
                  <a:pt x="46200" y="12220"/>
                </a:lnTo>
                <a:close/>
                <a:moveTo>
                  <a:pt x="50370" y="16540"/>
                </a:moveTo>
                <a:lnTo>
                  <a:pt x="50350" y="16580"/>
                </a:lnTo>
                <a:lnTo>
                  <a:pt x="50310" y="16580"/>
                </a:lnTo>
                <a:lnTo>
                  <a:pt x="50370" y="16540"/>
                </a:lnTo>
                <a:close/>
                <a:moveTo>
                  <a:pt x="50390" y="16210"/>
                </a:moveTo>
                <a:lnTo>
                  <a:pt x="50380" y="16210"/>
                </a:lnTo>
                <a:lnTo>
                  <a:pt x="50330" y="16250"/>
                </a:lnTo>
                <a:lnTo>
                  <a:pt x="50320" y="16250"/>
                </a:lnTo>
                <a:lnTo>
                  <a:pt x="50350" y="16220"/>
                </a:lnTo>
                <a:lnTo>
                  <a:pt x="50390" y="16210"/>
                </a:lnTo>
                <a:close/>
                <a:moveTo>
                  <a:pt x="50020" y="15970"/>
                </a:moveTo>
                <a:lnTo>
                  <a:pt x="50000" y="16000"/>
                </a:lnTo>
                <a:lnTo>
                  <a:pt x="49960" y="16010"/>
                </a:lnTo>
                <a:lnTo>
                  <a:pt x="50020" y="15970"/>
                </a:lnTo>
                <a:close/>
                <a:moveTo>
                  <a:pt x="50600" y="15680"/>
                </a:moveTo>
                <a:lnTo>
                  <a:pt x="50580" y="15700"/>
                </a:lnTo>
                <a:lnTo>
                  <a:pt x="50570" y="15730"/>
                </a:lnTo>
                <a:lnTo>
                  <a:pt x="50560" y="15750"/>
                </a:lnTo>
                <a:lnTo>
                  <a:pt x="50540" y="15750"/>
                </a:lnTo>
                <a:lnTo>
                  <a:pt x="50540" y="15720"/>
                </a:lnTo>
                <a:lnTo>
                  <a:pt x="50550" y="15700"/>
                </a:lnTo>
                <a:lnTo>
                  <a:pt x="50570" y="15690"/>
                </a:lnTo>
                <a:lnTo>
                  <a:pt x="50600" y="15680"/>
                </a:lnTo>
                <a:close/>
                <a:moveTo>
                  <a:pt x="50000" y="15500"/>
                </a:moveTo>
                <a:lnTo>
                  <a:pt x="49940" y="15540"/>
                </a:lnTo>
                <a:lnTo>
                  <a:pt x="49960" y="15510"/>
                </a:lnTo>
                <a:lnTo>
                  <a:pt x="50000" y="15500"/>
                </a:lnTo>
                <a:close/>
                <a:moveTo>
                  <a:pt x="50600" y="15300"/>
                </a:moveTo>
                <a:lnTo>
                  <a:pt x="50570" y="15420"/>
                </a:lnTo>
                <a:lnTo>
                  <a:pt x="50540" y="15370"/>
                </a:lnTo>
                <a:lnTo>
                  <a:pt x="50550" y="15350"/>
                </a:lnTo>
                <a:lnTo>
                  <a:pt x="50570" y="15330"/>
                </a:lnTo>
                <a:lnTo>
                  <a:pt x="50600" y="15300"/>
                </a:lnTo>
                <a:close/>
                <a:moveTo>
                  <a:pt x="47850" y="14910"/>
                </a:moveTo>
                <a:lnTo>
                  <a:pt x="47790" y="14950"/>
                </a:lnTo>
                <a:lnTo>
                  <a:pt x="47810" y="14930"/>
                </a:lnTo>
                <a:lnTo>
                  <a:pt x="47850" y="14910"/>
                </a:lnTo>
                <a:close/>
                <a:moveTo>
                  <a:pt x="50260" y="14710"/>
                </a:moveTo>
                <a:lnTo>
                  <a:pt x="50270" y="14750"/>
                </a:lnTo>
                <a:lnTo>
                  <a:pt x="50290" y="14770"/>
                </a:lnTo>
                <a:lnTo>
                  <a:pt x="50290" y="14800"/>
                </a:lnTo>
                <a:lnTo>
                  <a:pt x="50250" y="14830"/>
                </a:lnTo>
                <a:lnTo>
                  <a:pt x="50200" y="14800"/>
                </a:lnTo>
                <a:lnTo>
                  <a:pt x="50210" y="14770"/>
                </a:lnTo>
                <a:lnTo>
                  <a:pt x="50240" y="14750"/>
                </a:lnTo>
                <a:lnTo>
                  <a:pt x="50260" y="14710"/>
                </a:lnTo>
                <a:close/>
                <a:moveTo>
                  <a:pt x="48950" y="14160"/>
                </a:moveTo>
                <a:lnTo>
                  <a:pt x="48920" y="14190"/>
                </a:lnTo>
                <a:lnTo>
                  <a:pt x="48880" y="14200"/>
                </a:lnTo>
                <a:lnTo>
                  <a:pt x="48950" y="14160"/>
                </a:lnTo>
                <a:close/>
                <a:moveTo>
                  <a:pt x="49960" y="14060"/>
                </a:moveTo>
                <a:lnTo>
                  <a:pt x="49930" y="14130"/>
                </a:lnTo>
                <a:lnTo>
                  <a:pt x="49890" y="14160"/>
                </a:lnTo>
                <a:lnTo>
                  <a:pt x="49880" y="14160"/>
                </a:lnTo>
                <a:lnTo>
                  <a:pt x="49890" y="14160"/>
                </a:lnTo>
                <a:lnTo>
                  <a:pt x="49960" y="14060"/>
                </a:lnTo>
                <a:close/>
                <a:moveTo>
                  <a:pt x="48420" y="13900"/>
                </a:moveTo>
                <a:lnTo>
                  <a:pt x="48400" y="13940"/>
                </a:lnTo>
                <a:lnTo>
                  <a:pt x="48360" y="13940"/>
                </a:lnTo>
                <a:lnTo>
                  <a:pt x="48420" y="13900"/>
                </a:lnTo>
                <a:close/>
                <a:moveTo>
                  <a:pt x="49740" y="13680"/>
                </a:moveTo>
                <a:lnTo>
                  <a:pt x="49750" y="13680"/>
                </a:lnTo>
                <a:lnTo>
                  <a:pt x="49760" y="13710"/>
                </a:lnTo>
                <a:lnTo>
                  <a:pt x="49770" y="13720"/>
                </a:lnTo>
                <a:lnTo>
                  <a:pt x="49780" y="13720"/>
                </a:lnTo>
                <a:lnTo>
                  <a:pt x="49800" y="13740"/>
                </a:lnTo>
                <a:lnTo>
                  <a:pt x="49790" y="13790"/>
                </a:lnTo>
                <a:lnTo>
                  <a:pt x="49720" y="13770"/>
                </a:lnTo>
                <a:lnTo>
                  <a:pt x="49710" y="13750"/>
                </a:lnTo>
                <a:lnTo>
                  <a:pt x="49730" y="13720"/>
                </a:lnTo>
                <a:lnTo>
                  <a:pt x="49740" y="13680"/>
                </a:lnTo>
                <a:close/>
                <a:moveTo>
                  <a:pt x="48900" y="13620"/>
                </a:moveTo>
                <a:lnTo>
                  <a:pt x="48840" y="13660"/>
                </a:lnTo>
                <a:lnTo>
                  <a:pt x="48860" y="13640"/>
                </a:lnTo>
                <a:lnTo>
                  <a:pt x="48900" y="13620"/>
                </a:lnTo>
                <a:close/>
                <a:moveTo>
                  <a:pt x="49630" y="13410"/>
                </a:moveTo>
                <a:lnTo>
                  <a:pt x="49600" y="13430"/>
                </a:lnTo>
                <a:lnTo>
                  <a:pt x="49590" y="13450"/>
                </a:lnTo>
                <a:lnTo>
                  <a:pt x="49570" y="13460"/>
                </a:lnTo>
                <a:lnTo>
                  <a:pt x="49550" y="13450"/>
                </a:lnTo>
                <a:lnTo>
                  <a:pt x="49560" y="13420"/>
                </a:lnTo>
                <a:lnTo>
                  <a:pt x="49580" y="13410"/>
                </a:lnTo>
                <a:lnTo>
                  <a:pt x="49600" y="13410"/>
                </a:lnTo>
                <a:lnTo>
                  <a:pt x="49630" y="13410"/>
                </a:lnTo>
                <a:close/>
                <a:moveTo>
                  <a:pt x="47690" y="13190"/>
                </a:moveTo>
                <a:lnTo>
                  <a:pt x="47710" y="13220"/>
                </a:lnTo>
                <a:lnTo>
                  <a:pt x="47730" y="13230"/>
                </a:lnTo>
                <a:lnTo>
                  <a:pt x="47740" y="13240"/>
                </a:lnTo>
                <a:lnTo>
                  <a:pt x="47730" y="13270"/>
                </a:lnTo>
                <a:lnTo>
                  <a:pt x="47680" y="13260"/>
                </a:lnTo>
                <a:lnTo>
                  <a:pt x="47670" y="13240"/>
                </a:lnTo>
                <a:lnTo>
                  <a:pt x="47680" y="13220"/>
                </a:lnTo>
                <a:lnTo>
                  <a:pt x="47690" y="13190"/>
                </a:lnTo>
                <a:close/>
                <a:moveTo>
                  <a:pt x="46320" y="12360"/>
                </a:moveTo>
                <a:lnTo>
                  <a:pt x="46340" y="12390"/>
                </a:lnTo>
                <a:lnTo>
                  <a:pt x="46360" y="12400"/>
                </a:lnTo>
                <a:lnTo>
                  <a:pt x="46370" y="12400"/>
                </a:lnTo>
                <a:lnTo>
                  <a:pt x="46380" y="12410"/>
                </a:lnTo>
                <a:lnTo>
                  <a:pt x="46370" y="12440"/>
                </a:lnTo>
                <a:lnTo>
                  <a:pt x="46310" y="12420"/>
                </a:lnTo>
                <a:lnTo>
                  <a:pt x="46300" y="12410"/>
                </a:lnTo>
                <a:lnTo>
                  <a:pt x="46310" y="12380"/>
                </a:lnTo>
                <a:lnTo>
                  <a:pt x="46320" y="12360"/>
                </a:lnTo>
                <a:close/>
                <a:moveTo>
                  <a:pt x="48020" y="12350"/>
                </a:moveTo>
                <a:lnTo>
                  <a:pt x="47990" y="12410"/>
                </a:lnTo>
                <a:lnTo>
                  <a:pt x="47960" y="12430"/>
                </a:lnTo>
                <a:lnTo>
                  <a:pt x="47950" y="12440"/>
                </a:lnTo>
                <a:lnTo>
                  <a:pt x="48020" y="1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