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Raa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Maldives • State Map | Fully Editable Vector Shape</a:t>
            </a:r>
          </a:p>
        </p:txBody>
      </p:sp>
      <p:sp>
        <p:nvSpPr>
          <p:cNvPr id="101" name="Ra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6790" y="23740"/>
                </a:moveTo>
                <a:lnTo>
                  <a:pt x="46770" y="23760"/>
                </a:lnTo>
                <a:lnTo>
                  <a:pt x="46770" y="23780"/>
                </a:lnTo>
                <a:lnTo>
                  <a:pt x="46760" y="23800"/>
                </a:lnTo>
                <a:lnTo>
                  <a:pt x="46730" y="23810"/>
                </a:lnTo>
                <a:lnTo>
                  <a:pt x="46720" y="23760"/>
                </a:lnTo>
                <a:lnTo>
                  <a:pt x="46730" y="23750"/>
                </a:lnTo>
                <a:lnTo>
                  <a:pt x="46760" y="23750"/>
                </a:lnTo>
                <a:lnTo>
                  <a:pt x="46790" y="23740"/>
                </a:lnTo>
                <a:close/>
                <a:moveTo>
                  <a:pt x="47640" y="23440"/>
                </a:moveTo>
                <a:lnTo>
                  <a:pt x="47620" y="23460"/>
                </a:lnTo>
                <a:lnTo>
                  <a:pt x="47610" y="23490"/>
                </a:lnTo>
                <a:lnTo>
                  <a:pt x="47600" y="23510"/>
                </a:lnTo>
                <a:lnTo>
                  <a:pt x="47580" y="23510"/>
                </a:lnTo>
                <a:lnTo>
                  <a:pt x="47570" y="23470"/>
                </a:lnTo>
                <a:lnTo>
                  <a:pt x="47580" y="23450"/>
                </a:lnTo>
                <a:lnTo>
                  <a:pt x="47610" y="23450"/>
                </a:lnTo>
                <a:lnTo>
                  <a:pt x="47640" y="23440"/>
                </a:lnTo>
                <a:close/>
                <a:moveTo>
                  <a:pt x="47520" y="20860"/>
                </a:moveTo>
                <a:lnTo>
                  <a:pt x="47500" y="20890"/>
                </a:lnTo>
                <a:lnTo>
                  <a:pt x="47490" y="20920"/>
                </a:lnTo>
                <a:lnTo>
                  <a:pt x="47480" y="20940"/>
                </a:lnTo>
                <a:lnTo>
                  <a:pt x="47450" y="20940"/>
                </a:lnTo>
                <a:lnTo>
                  <a:pt x="47440" y="20880"/>
                </a:lnTo>
                <a:lnTo>
                  <a:pt x="47450" y="20870"/>
                </a:lnTo>
                <a:lnTo>
                  <a:pt x="47460" y="20870"/>
                </a:lnTo>
                <a:lnTo>
                  <a:pt x="47480" y="20870"/>
                </a:lnTo>
                <a:lnTo>
                  <a:pt x="47520" y="20860"/>
                </a:lnTo>
                <a:close/>
                <a:moveTo>
                  <a:pt x="47520" y="23790"/>
                </a:moveTo>
                <a:lnTo>
                  <a:pt x="47500" y="23810"/>
                </a:lnTo>
                <a:lnTo>
                  <a:pt x="47480" y="23850"/>
                </a:lnTo>
                <a:lnTo>
                  <a:pt x="47460" y="23870"/>
                </a:lnTo>
                <a:lnTo>
                  <a:pt x="47440" y="23810"/>
                </a:lnTo>
                <a:lnTo>
                  <a:pt x="47450" y="23800"/>
                </a:lnTo>
                <a:lnTo>
                  <a:pt x="47480" y="23800"/>
                </a:lnTo>
                <a:lnTo>
                  <a:pt x="47520" y="23790"/>
                </a:lnTo>
                <a:close/>
                <a:moveTo>
                  <a:pt x="46100" y="23430"/>
                </a:moveTo>
                <a:lnTo>
                  <a:pt x="46090" y="23450"/>
                </a:lnTo>
                <a:lnTo>
                  <a:pt x="46080" y="23470"/>
                </a:lnTo>
                <a:lnTo>
                  <a:pt x="46070" y="23490"/>
                </a:lnTo>
                <a:lnTo>
                  <a:pt x="46050" y="23500"/>
                </a:lnTo>
                <a:lnTo>
                  <a:pt x="46030" y="23450"/>
                </a:lnTo>
                <a:lnTo>
                  <a:pt x="46040" y="23440"/>
                </a:lnTo>
                <a:lnTo>
                  <a:pt x="46070" y="23440"/>
                </a:lnTo>
                <a:lnTo>
                  <a:pt x="46100" y="23430"/>
                </a:lnTo>
                <a:close/>
                <a:moveTo>
                  <a:pt x="47670" y="21980"/>
                </a:moveTo>
                <a:lnTo>
                  <a:pt x="47650" y="22010"/>
                </a:lnTo>
                <a:lnTo>
                  <a:pt x="47650" y="22030"/>
                </a:lnTo>
                <a:lnTo>
                  <a:pt x="47640" y="22050"/>
                </a:lnTo>
                <a:lnTo>
                  <a:pt x="47620" y="22050"/>
                </a:lnTo>
                <a:lnTo>
                  <a:pt x="47600" y="22010"/>
                </a:lnTo>
                <a:lnTo>
                  <a:pt x="47610" y="21990"/>
                </a:lnTo>
                <a:lnTo>
                  <a:pt x="47640" y="21990"/>
                </a:lnTo>
                <a:lnTo>
                  <a:pt x="47670" y="21980"/>
                </a:lnTo>
                <a:close/>
                <a:moveTo>
                  <a:pt x="47620" y="21290"/>
                </a:moveTo>
                <a:lnTo>
                  <a:pt x="47610" y="21310"/>
                </a:lnTo>
                <a:lnTo>
                  <a:pt x="47600" y="21340"/>
                </a:lnTo>
                <a:lnTo>
                  <a:pt x="47590" y="21350"/>
                </a:lnTo>
                <a:lnTo>
                  <a:pt x="47570" y="21360"/>
                </a:lnTo>
                <a:lnTo>
                  <a:pt x="47550" y="21310"/>
                </a:lnTo>
                <a:lnTo>
                  <a:pt x="47570" y="21300"/>
                </a:lnTo>
                <a:lnTo>
                  <a:pt x="47590" y="21300"/>
                </a:lnTo>
                <a:lnTo>
                  <a:pt x="47620" y="21290"/>
                </a:lnTo>
                <a:close/>
                <a:moveTo>
                  <a:pt x="47300" y="20190"/>
                </a:moveTo>
                <a:lnTo>
                  <a:pt x="47290" y="20250"/>
                </a:lnTo>
                <a:lnTo>
                  <a:pt x="47250" y="20290"/>
                </a:lnTo>
                <a:lnTo>
                  <a:pt x="47300" y="20190"/>
                </a:lnTo>
                <a:close/>
                <a:moveTo>
                  <a:pt x="47180" y="19690"/>
                </a:moveTo>
                <a:lnTo>
                  <a:pt x="47160" y="19800"/>
                </a:lnTo>
                <a:lnTo>
                  <a:pt x="47130" y="19770"/>
                </a:lnTo>
                <a:lnTo>
                  <a:pt x="47110" y="19750"/>
                </a:lnTo>
                <a:lnTo>
                  <a:pt x="47120" y="19730"/>
                </a:lnTo>
                <a:lnTo>
                  <a:pt x="47150" y="19710"/>
                </a:lnTo>
                <a:lnTo>
                  <a:pt x="47180" y="19690"/>
                </a:lnTo>
                <a:close/>
                <a:moveTo>
                  <a:pt x="47030" y="19100"/>
                </a:moveTo>
                <a:lnTo>
                  <a:pt x="47060" y="19260"/>
                </a:lnTo>
                <a:lnTo>
                  <a:pt x="47020" y="19230"/>
                </a:lnTo>
                <a:lnTo>
                  <a:pt x="47010" y="19190"/>
                </a:lnTo>
                <a:lnTo>
                  <a:pt x="47030" y="19100"/>
                </a:lnTo>
                <a:close/>
                <a:moveTo>
                  <a:pt x="46660" y="17870"/>
                </a:moveTo>
                <a:lnTo>
                  <a:pt x="46640" y="18020"/>
                </a:lnTo>
                <a:lnTo>
                  <a:pt x="46590" y="17940"/>
                </a:lnTo>
                <a:lnTo>
                  <a:pt x="46600" y="17910"/>
                </a:lnTo>
                <a:lnTo>
                  <a:pt x="46660" y="17870"/>
                </a:lnTo>
                <a:close/>
                <a:moveTo>
                  <a:pt x="46470" y="17730"/>
                </a:moveTo>
                <a:lnTo>
                  <a:pt x="46450" y="17750"/>
                </a:lnTo>
                <a:lnTo>
                  <a:pt x="46440" y="17780"/>
                </a:lnTo>
                <a:lnTo>
                  <a:pt x="46440" y="17790"/>
                </a:lnTo>
                <a:lnTo>
                  <a:pt x="46420" y="17780"/>
                </a:lnTo>
                <a:lnTo>
                  <a:pt x="46400" y="17770"/>
                </a:lnTo>
                <a:lnTo>
                  <a:pt x="46400" y="17720"/>
                </a:lnTo>
                <a:lnTo>
                  <a:pt x="46420" y="17710"/>
                </a:lnTo>
                <a:lnTo>
                  <a:pt x="46440" y="17730"/>
                </a:lnTo>
                <a:lnTo>
                  <a:pt x="46470" y="177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