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Noonu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Noon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020" y="20580"/>
                </a:moveTo>
                <a:lnTo>
                  <a:pt x="52020" y="20590"/>
                </a:lnTo>
                <a:lnTo>
                  <a:pt x="51880" y="20850"/>
                </a:lnTo>
                <a:lnTo>
                  <a:pt x="51870" y="20840"/>
                </a:lnTo>
                <a:lnTo>
                  <a:pt x="51900" y="20760"/>
                </a:lnTo>
                <a:lnTo>
                  <a:pt x="52020" y="20580"/>
                </a:lnTo>
                <a:close/>
                <a:moveTo>
                  <a:pt x="51900" y="19910"/>
                </a:moveTo>
                <a:lnTo>
                  <a:pt x="51900" y="19950"/>
                </a:lnTo>
                <a:lnTo>
                  <a:pt x="51920" y="19980"/>
                </a:lnTo>
                <a:lnTo>
                  <a:pt x="51930" y="20000"/>
                </a:lnTo>
                <a:lnTo>
                  <a:pt x="51880" y="20040"/>
                </a:lnTo>
                <a:lnTo>
                  <a:pt x="51840" y="20000"/>
                </a:lnTo>
                <a:lnTo>
                  <a:pt x="51850" y="19970"/>
                </a:lnTo>
                <a:lnTo>
                  <a:pt x="51880" y="19950"/>
                </a:lnTo>
                <a:lnTo>
                  <a:pt x="51900" y="19910"/>
                </a:lnTo>
                <a:close/>
                <a:moveTo>
                  <a:pt x="52690" y="19370"/>
                </a:moveTo>
                <a:lnTo>
                  <a:pt x="52500" y="19490"/>
                </a:lnTo>
                <a:lnTo>
                  <a:pt x="52490" y="19490"/>
                </a:lnTo>
                <a:lnTo>
                  <a:pt x="52560" y="19400"/>
                </a:lnTo>
                <a:lnTo>
                  <a:pt x="52610" y="19370"/>
                </a:lnTo>
                <a:lnTo>
                  <a:pt x="52650" y="19370"/>
                </a:lnTo>
                <a:lnTo>
                  <a:pt x="52690" y="19370"/>
                </a:lnTo>
                <a:close/>
                <a:moveTo>
                  <a:pt x="52440" y="18550"/>
                </a:moveTo>
                <a:lnTo>
                  <a:pt x="52440" y="18580"/>
                </a:lnTo>
                <a:lnTo>
                  <a:pt x="52440" y="18610"/>
                </a:lnTo>
                <a:lnTo>
                  <a:pt x="52440" y="18630"/>
                </a:lnTo>
                <a:lnTo>
                  <a:pt x="52410" y="18640"/>
                </a:lnTo>
                <a:lnTo>
                  <a:pt x="52380" y="18600"/>
                </a:lnTo>
                <a:lnTo>
                  <a:pt x="52390" y="18580"/>
                </a:lnTo>
                <a:lnTo>
                  <a:pt x="52420" y="18570"/>
                </a:lnTo>
                <a:lnTo>
                  <a:pt x="52440" y="18550"/>
                </a:lnTo>
                <a:close/>
                <a:moveTo>
                  <a:pt x="51990" y="17860"/>
                </a:moveTo>
                <a:lnTo>
                  <a:pt x="52050" y="18010"/>
                </a:lnTo>
                <a:lnTo>
                  <a:pt x="51950" y="17960"/>
                </a:lnTo>
                <a:lnTo>
                  <a:pt x="51930" y="17920"/>
                </a:lnTo>
                <a:lnTo>
                  <a:pt x="51990" y="17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