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Meemu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Meem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570" y="55110"/>
                </a:moveTo>
                <a:lnTo>
                  <a:pt x="51560" y="55140"/>
                </a:lnTo>
                <a:lnTo>
                  <a:pt x="51570" y="55160"/>
                </a:lnTo>
                <a:lnTo>
                  <a:pt x="51570" y="55180"/>
                </a:lnTo>
                <a:lnTo>
                  <a:pt x="51540" y="55200"/>
                </a:lnTo>
                <a:lnTo>
                  <a:pt x="51510" y="55140"/>
                </a:lnTo>
                <a:lnTo>
                  <a:pt x="51520" y="55120"/>
                </a:lnTo>
                <a:lnTo>
                  <a:pt x="51540" y="55120"/>
                </a:lnTo>
                <a:lnTo>
                  <a:pt x="51570" y="55110"/>
                </a:lnTo>
                <a:close/>
                <a:moveTo>
                  <a:pt x="52100" y="55020"/>
                </a:moveTo>
                <a:lnTo>
                  <a:pt x="52000" y="55140"/>
                </a:lnTo>
                <a:lnTo>
                  <a:pt x="52010" y="55070"/>
                </a:lnTo>
                <a:lnTo>
                  <a:pt x="52040" y="55040"/>
                </a:lnTo>
                <a:lnTo>
                  <a:pt x="52080" y="55030"/>
                </a:lnTo>
                <a:lnTo>
                  <a:pt x="52100" y="55020"/>
                </a:lnTo>
                <a:close/>
                <a:moveTo>
                  <a:pt x="53830" y="53780"/>
                </a:moveTo>
                <a:lnTo>
                  <a:pt x="53840" y="53780"/>
                </a:lnTo>
                <a:lnTo>
                  <a:pt x="53850" y="53790"/>
                </a:lnTo>
                <a:lnTo>
                  <a:pt x="53860" y="53800"/>
                </a:lnTo>
                <a:lnTo>
                  <a:pt x="53840" y="53830"/>
                </a:lnTo>
                <a:lnTo>
                  <a:pt x="53840" y="53820"/>
                </a:lnTo>
                <a:lnTo>
                  <a:pt x="53830" y="53780"/>
                </a:lnTo>
                <a:close/>
                <a:moveTo>
                  <a:pt x="51640" y="53650"/>
                </a:moveTo>
                <a:lnTo>
                  <a:pt x="51650" y="53670"/>
                </a:lnTo>
                <a:lnTo>
                  <a:pt x="51670" y="53690"/>
                </a:lnTo>
                <a:lnTo>
                  <a:pt x="51670" y="53710"/>
                </a:lnTo>
                <a:lnTo>
                  <a:pt x="51650" y="53720"/>
                </a:lnTo>
                <a:lnTo>
                  <a:pt x="51610" y="53690"/>
                </a:lnTo>
                <a:lnTo>
                  <a:pt x="51610" y="53680"/>
                </a:lnTo>
                <a:lnTo>
                  <a:pt x="51630" y="53660"/>
                </a:lnTo>
                <a:lnTo>
                  <a:pt x="51640" y="53650"/>
                </a:lnTo>
                <a:close/>
                <a:moveTo>
                  <a:pt x="54020" y="53050"/>
                </a:moveTo>
                <a:lnTo>
                  <a:pt x="53990" y="53150"/>
                </a:lnTo>
                <a:lnTo>
                  <a:pt x="53980" y="53130"/>
                </a:lnTo>
                <a:lnTo>
                  <a:pt x="53990" y="53100"/>
                </a:lnTo>
                <a:lnTo>
                  <a:pt x="54020" y="53050"/>
                </a:lnTo>
                <a:close/>
                <a:moveTo>
                  <a:pt x="54270" y="52970"/>
                </a:moveTo>
                <a:lnTo>
                  <a:pt x="54170" y="53090"/>
                </a:lnTo>
                <a:lnTo>
                  <a:pt x="54180" y="53020"/>
                </a:lnTo>
                <a:lnTo>
                  <a:pt x="54220" y="52990"/>
                </a:lnTo>
                <a:lnTo>
                  <a:pt x="54250" y="52980"/>
                </a:lnTo>
                <a:lnTo>
                  <a:pt x="54270" y="52970"/>
                </a:lnTo>
                <a:close/>
                <a:moveTo>
                  <a:pt x="54580" y="51280"/>
                </a:moveTo>
                <a:lnTo>
                  <a:pt x="54580" y="51330"/>
                </a:lnTo>
                <a:lnTo>
                  <a:pt x="54530" y="51360"/>
                </a:lnTo>
                <a:lnTo>
                  <a:pt x="54580" y="5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