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Malé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Maldives • State Map | Fully Editable Vector Shape</a:t>
            </a:r>
          </a:p>
        </p:txBody>
      </p:sp>
      <p:sp>
        <p:nvSpPr>
          <p:cNvPr id="101" name="Malé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810" y="38040"/>
                </a:moveTo>
                <a:lnTo>
                  <a:pt x="53880" y="38110"/>
                </a:lnTo>
                <a:lnTo>
                  <a:pt x="53870" y="38210"/>
                </a:lnTo>
                <a:lnTo>
                  <a:pt x="53840" y="38390"/>
                </a:lnTo>
                <a:lnTo>
                  <a:pt x="53710" y="38730"/>
                </a:lnTo>
                <a:lnTo>
                  <a:pt x="53580" y="38870"/>
                </a:lnTo>
                <a:lnTo>
                  <a:pt x="53400" y="38980"/>
                </a:lnTo>
                <a:lnTo>
                  <a:pt x="53120" y="38960"/>
                </a:lnTo>
                <a:lnTo>
                  <a:pt x="53000" y="38900"/>
                </a:lnTo>
                <a:lnTo>
                  <a:pt x="52470" y="38720"/>
                </a:lnTo>
                <a:lnTo>
                  <a:pt x="52480" y="38650"/>
                </a:lnTo>
                <a:lnTo>
                  <a:pt x="53410" y="38700"/>
                </a:lnTo>
                <a:lnTo>
                  <a:pt x="53510" y="38640"/>
                </a:lnTo>
                <a:lnTo>
                  <a:pt x="53570" y="38450"/>
                </a:lnTo>
                <a:lnTo>
                  <a:pt x="53660" y="38180"/>
                </a:lnTo>
                <a:lnTo>
                  <a:pt x="53810" y="38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