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Lhaviyani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Lhaviy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70" y="26320"/>
                </a:moveTo>
                <a:lnTo>
                  <a:pt x="53240" y="26340"/>
                </a:lnTo>
                <a:lnTo>
                  <a:pt x="53200" y="26330"/>
                </a:lnTo>
                <a:lnTo>
                  <a:pt x="53270" y="26320"/>
                </a:lnTo>
                <a:close/>
                <a:moveTo>
                  <a:pt x="54360" y="25900"/>
                </a:moveTo>
                <a:lnTo>
                  <a:pt x="54230" y="25980"/>
                </a:lnTo>
                <a:lnTo>
                  <a:pt x="54170" y="25990"/>
                </a:lnTo>
                <a:lnTo>
                  <a:pt x="54090" y="25970"/>
                </a:lnTo>
                <a:lnTo>
                  <a:pt x="54080" y="25970"/>
                </a:lnTo>
                <a:lnTo>
                  <a:pt x="54150" y="25930"/>
                </a:lnTo>
                <a:lnTo>
                  <a:pt x="54220" y="25910"/>
                </a:lnTo>
                <a:lnTo>
                  <a:pt x="54290" y="25900"/>
                </a:lnTo>
                <a:lnTo>
                  <a:pt x="54360" y="25900"/>
                </a:lnTo>
                <a:close/>
                <a:moveTo>
                  <a:pt x="52920" y="25600"/>
                </a:moveTo>
                <a:lnTo>
                  <a:pt x="52920" y="25610"/>
                </a:lnTo>
                <a:lnTo>
                  <a:pt x="52850" y="25620"/>
                </a:lnTo>
                <a:lnTo>
                  <a:pt x="52890" y="25600"/>
                </a:lnTo>
                <a:lnTo>
                  <a:pt x="52900" y="25600"/>
                </a:lnTo>
                <a:lnTo>
                  <a:pt x="52920" y="25600"/>
                </a:lnTo>
                <a:close/>
                <a:moveTo>
                  <a:pt x="54780" y="25310"/>
                </a:moveTo>
                <a:lnTo>
                  <a:pt x="54770" y="25310"/>
                </a:lnTo>
                <a:lnTo>
                  <a:pt x="54750" y="25330"/>
                </a:lnTo>
                <a:lnTo>
                  <a:pt x="54700" y="25320"/>
                </a:lnTo>
                <a:lnTo>
                  <a:pt x="54780" y="25310"/>
                </a:lnTo>
                <a:close/>
                <a:moveTo>
                  <a:pt x="54980" y="25190"/>
                </a:moveTo>
                <a:lnTo>
                  <a:pt x="54970" y="25190"/>
                </a:lnTo>
                <a:lnTo>
                  <a:pt x="54900" y="25200"/>
                </a:lnTo>
                <a:lnTo>
                  <a:pt x="54940" y="25180"/>
                </a:lnTo>
                <a:lnTo>
                  <a:pt x="54980" y="25190"/>
                </a:lnTo>
                <a:close/>
                <a:moveTo>
                  <a:pt x="52080" y="24970"/>
                </a:moveTo>
                <a:lnTo>
                  <a:pt x="52090" y="25000"/>
                </a:lnTo>
                <a:lnTo>
                  <a:pt x="52110" y="25020"/>
                </a:lnTo>
                <a:lnTo>
                  <a:pt x="52120" y="25040"/>
                </a:lnTo>
                <a:lnTo>
                  <a:pt x="52100" y="25050"/>
                </a:lnTo>
                <a:lnTo>
                  <a:pt x="52060" y="25030"/>
                </a:lnTo>
                <a:lnTo>
                  <a:pt x="52060" y="25010"/>
                </a:lnTo>
                <a:lnTo>
                  <a:pt x="52070" y="24990"/>
                </a:lnTo>
                <a:lnTo>
                  <a:pt x="52080" y="24970"/>
                </a:lnTo>
                <a:close/>
                <a:moveTo>
                  <a:pt x="51210" y="24900"/>
                </a:moveTo>
                <a:lnTo>
                  <a:pt x="51230" y="24920"/>
                </a:lnTo>
                <a:lnTo>
                  <a:pt x="51270" y="24910"/>
                </a:lnTo>
                <a:lnTo>
                  <a:pt x="51290" y="24910"/>
                </a:lnTo>
                <a:lnTo>
                  <a:pt x="51280" y="24940"/>
                </a:lnTo>
                <a:lnTo>
                  <a:pt x="51170" y="24960"/>
                </a:lnTo>
                <a:lnTo>
                  <a:pt x="51150" y="24930"/>
                </a:lnTo>
                <a:lnTo>
                  <a:pt x="51170" y="24920"/>
                </a:lnTo>
                <a:lnTo>
                  <a:pt x="51200" y="24910"/>
                </a:lnTo>
                <a:lnTo>
                  <a:pt x="51210" y="24900"/>
                </a:lnTo>
                <a:close/>
                <a:moveTo>
                  <a:pt x="51530" y="24200"/>
                </a:moveTo>
                <a:lnTo>
                  <a:pt x="51460" y="24210"/>
                </a:lnTo>
                <a:lnTo>
                  <a:pt x="51490" y="24190"/>
                </a:lnTo>
                <a:lnTo>
                  <a:pt x="51530" y="24200"/>
                </a:lnTo>
                <a:close/>
                <a:moveTo>
                  <a:pt x="53700" y="23930"/>
                </a:moveTo>
                <a:lnTo>
                  <a:pt x="53680" y="23940"/>
                </a:lnTo>
                <a:lnTo>
                  <a:pt x="53630" y="23940"/>
                </a:lnTo>
                <a:lnTo>
                  <a:pt x="53700" y="23930"/>
                </a:lnTo>
                <a:close/>
                <a:moveTo>
                  <a:pt x="51670" y="23790"/>
                </a:moveTo>
                <a:lnTo>
                  <a:pt x="51680" y="23830"/>
                </a:lnTo>
                <a:lnTo>
                  <a:pt x="51650" y="23850"/>
                </a:lnTo>
                <a:lnTo>
                  <a:pt x="51670" y="23790"/>
                </a:lnTo>
                <a:close/>
                <a:moveTo>
                  <a:pt x="52830" y="22850"/>
                </a:moveTo>
                <a:lnTo>
                  <a:pt x="52800" y="22870"/>
                </a:lnTo>
                <a:lnTo>
                  <a:pt x="52760" y="22860"/>
                </a:lnTo>
                <a:lnTo>
                  <a:pt x="52830" y="22850"/>
                </a:lnTo>
                <a:close/>
                <a:moveTo>
                  <a:pt x="54780" y="24310"/>
                </a:moveTo>
                <a:lnTo>
                  <a:pt x="54830" y="24400"/>
                </a:lnTo>
                <a:lnTo>
                  <a:pt x="54860" y="24490"/>
                </a:lnTo>
                <a:lnTo>
                  <a:pt x="54850" y="24590"/>
                </a:lnTo>
                <a:lnTo>
                  <a:pt x="54810" y="24690"/>
                </a:lnTo>
                <a:lnTo>
                  <a:pt x="54760" y="24370"/>
                </a:lnTo>
                <a:lnTo>
                  <a:pt x="54780" y="2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