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Laamu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Laam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700" y="66600"/>
                </a:moveTo>
                <a:lnTo>
                  <a:pt x="51820" y="66630"/>
                </a:lnTo>
                <a:lnTo>
                  <a:pt x="51760" y="66700"/>
                </a:lnTo>
                <a:lnTo>
                  <a:pt x="51740" y="66700"/>
                </a:lnTo>
                <a:lnTo>
                  <a:pt x="51720" y="66650"/>
                </a:lnTo>
                <a:lnTo>
                  <a:pt x="51700" y="66600"/>
                </a:lnTo>
                <a:close/>
                <a:moveTo>
                  <a:pt x="52110" y="66430"/>
                </a:moveTo>
                <a:lnTo>
                  <a:pt x="52120" y="66480"/>
                </a:lnTo>
                <a:lnTo>
                  <a:pt x="52140" y="66520"/>
                </a:lnTo>
                <a:lnTo>
                  <a:pt x="52130" y="66550"/>
                </a:lnTo>
                <a:lnTo>
                  <a:pt x="52110" y="66550"/>
                </a:lnTo>
                <a:lnTo>
                  <a:pt x="52040" y="66560"/>
                </a:lnTo>
                <a:lnTo>
                  <a:pt x="52050" y="66510"/>
                </a:lnTo>
                <a:lnTo>
                  <a:pt x="52070" y="66480"/>
                </a:lnTo>
                <a:lnTo>
                  <a:pt x="52090" y="66460"/>
                </a:lnTo>
                <a:lnTo>
                  <a:pt x="52110" y="66430"/>
                </a:lnTo>
                <a:close/>
                <a:moveTo>
                  <a:pt x="52720" y="66190"/>
                </a:moveTo>
                <a:lnTo>
                  <a:pt x="52850" y="66190"/>
                </a:lnTo>
                <a:lnTo>
                  <a:pt x="52770" y="66260"/>
                </a:lnTo>
                <a:lnTo>
                  <a:pt x="52740" y="66260"/>
                </a:lnTo>
                <a:lnTo>
                  <a:pt x="52730" y="66220"/>
                </a:lnTo>
                <a:lnTo>
                  <a:pt x="52720" y="66190"/>
                </a:lnTo>
                <a:close/>
                <a:moveTo>
                  <a:pt x="53480" y="66000"/>
                </a:moveTo>
                <a:lnTo>
                  <a:pt x="53400" y="66070"/>
                </a:lnTo>
                <a:lnTo>
                  <a:pt x="53260" y="66180"/>
                </a:lnTo>
                <a:lnTo>
                  <a:pt x="53260" y="66170"/>
                </a:lnTo>
                <a:lnTo>
                  <a:pt x="53250" y="66170"/>
                </a:lnTo>
                <a:lnTo>
                  <a:pt x="53250" y="66160"/>
                </a:lnTo>
                <a:lnTo>
                  <a:pt x="53240" y="66160"/>
                </a:lnTo>
                <a:lnTo>
                  <a:pt x="53270" y="66130"/>
                </a:lnTo>
                <a:lnTo>
                  <a:pt x="53300" y="66090"/>
                </a:lnTo>
                <a:lnTo>
                  <a:pt x="53350" y="66050"/>
                </a:lnTo>
                <a:lnTo>
                  <a:pt x="53480" y="66000"/>
                </a:lnTo>
                <a:close/>
                <a:moveTo>
                  <a:pt x="53690" y="65680"/>
                </a:moveTo>
                <a:lnTo>
                  <a:pt x="53690" y="65690"/>
                </a:lnTo>
                <a:lnTo>
                  <a:pt x="53650" y="65780"/>
                </a:lnTo>
                <a:lnTo>
                  <a:pt x="53650" y="65800"/>
                </a:lnTo>
                <a:lnTo>
                  <a:pt x="53640" y="65760"/>
                </a:lnTo>
                <a:lnTo>
                  <a:pt x="53650" y="65730"/>
                </a:lnTo>
                <a:lnTo>
                  <a:pt x="53670" y="65710"/>
                </a:lnTo>
                <a:lnTo>
                  <a:pt x="53690" y="65680"/>
                </a:lnTo>
                <a:close/>
                <a:moveTo>
                  <a:pt x="50380" y="65420"/>
                </a:moveTo>
                <a:lnTo>
                  <a:pt x="50290" y="65470"/>
                </a:lnTo>
                <a:lnTo>
                  <a:pt x="50290" y="65400"/>
                </a:lnTo>
                <a:lnTo>
                  <a:pt x="50310" y="65400"/>
                </a:lnTo>
                <a:lnTo>
                  <a:pt x="50330" y="65410"/>
                </a:lnTo>
                <a:lnTo>
                  <a:pt x="50340" y="65410"/>
                </a:lnTo>
                <a:lnTo>
                  <a:pt x="50380" y="65420"/>
                </a:lnTo>
                <a:close/>
                <a:moveTo>
                  <a:pt x="53890" y="64960"/>
                </a:moveTo>
                <a:lnTo>
                  <a:pt x="53840" y="65200"/>
                </a:lnTo>
                <a:lnTo>
                  <a:pt x="53800" y="65320"/>
                </a:lnTo>
                <a:lnTo>
                  <a:pt x="53750" y="65420"/>
                </a:lnTo>
                <a:lnTo>
                  <a:pt x="53740" y="65420"/>
                </a:lnTo>
                <a:lnTo>
                  <a:pt x="53850" y="65040"/>
                </a:lnTo>
                <a:lnTo>
                  <a:pt x="53890" y="64960"/>
                </a:lnTo>
                <a:close/>
                <a:moveTo>
                  <a:pt x="53850" y="64450"/>
                </a:moveTo>
                <a:lnTo>
                  <a:pt x="53850" y="64570"/>
                </a:lnTo>
                <a:lnTo>
                  <a:pt x="53820" y="64540"/>
                </a:lnTo>
                <a:lnTo>
                  <a:pt x="53830" y="64510"/>
                </a:lnTo>
                <a:lnTo>
                  <a:pt x="53850" y="64450"/>
                </a:lnTo>
                <a:close/>
                <a:moveTo>
                  <a:pt x="51140" y="64270"/>
                </a:moveTo>
                <a:lnTo>
                  <a:pt x="51170" y="64300"/>
                </a:lnTo>
                <a:lnTo>
                  <a:pt x="51210" y="64310"/>
                </a:lnTo>
                <a:lnTo>
                  <a:pt x="51210" y="64330"/>
                </a:lnTo>
                <a:lnTo>
                  <a:pt x="51160" y="64370"/>
                </a:lnTo>
                <a:lnTo>
                  <a:pt x="51120" y="64340"/>
                </a:lnTo>
                <a:lnTo>
                  <a:pt x="51130" y="64320"/>
                </a:lnTo>
                <a:lnTo>
                  <a:pt x="51140" y="64300"/>
                </a:lnTo>
                <a:lnTo>
                  <a:pt x="51140" y="64270"/>
                </a:lnTo>
                <a:close/>
                <a:moveTo>
                  <a:pt x="53780" y="63860"/>
                </a:moveTo>
                <a:lnTo>
                  <a:pt x="53770" y="63910"/>
                </a:lnTo>
                <a:lnTo>
                  <a:pt x="53740" y="63910"/>
                </a:lnTo>
                <a:lnTo>
                  <a:pt x="53760" y="63890"/>
                </a:lnTo>
                <a:lnTo>
                  <a:pt x="53780" y="63860"/>
                </a:lnTo>
                <a:close/>
                <a:moveTo>
                  <a:pt x="53920" y="63210"/>
                </a:moveTo>
                <a:lnTo>
                  <a:pt x="53870" y="63330"/>
                </a:lnTo>
                <a:lnTo>
                  <a:pt x="53860" y="63290"/>
                </a:lnTo>
                <a:lnTo>
                  <a:pt x="53870" y="63260"/>
                </a:lnTo>
                <a:lnTo>
                  <a:pt x="53890" y="63240"/>
                </a:lnTo>
                <a:lnTo>
                  <a:pt x="53920" y="63210"/>
                </a:lnTo>
                <a:close/>
                <a:moveTo>
                  <a:pt x="54060" y="62890"/>
                </a:moveTo>
                <a:lnTo>
                  <a:pt x="54260" y="62890"/>
                </a:lnTo>
                <a:lnTo>
                  <a:pt x="54240" y="62910"/>
                </a:lnTo>
                <a:lnTo>
                  <a:pt x="54200" y="62940"/>
                </a:lnTo>
                <a:lnTo>
                  <a:pt x="54060" y="63030"/>
                </a:lnTo>
                <a:lnTo>
                  <a:pt x="53990" y="63070"/>
                </a:lnTo>
                <a:lnTo>
                  <a:pt x="53990" y="63020"/>
                </a:lnTo>
                <a:lnTo>
                  <a:pt x="54000" y="62980"/>
                </a:lnTo>
                <a:lnTo>
                  <a:pt x="54060" y="62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