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Kaafu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Kaaf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010" y="41540"/>
                </a:moveTo>
                <a:lnTo>
                  <a:pt x="53000" y="41550"/>
                </a:lnTo>
                <a:lnTo>
                  <a:pt x="52920" y="41630"/>
                </a:lnTo>
                <a:lnTo>
                  <a:pt x="52890" y="41640"/>
                </a:lnTo>
                <a:lnTo>
                  <a:pt x="52910" y="41610"/>
                </a:lnTo>
                <a:lnTo>
                  <a:pt x="52940" y="41580"/>
                </a:lnTo>
                <a:lnTo>
                  <a:pt x="53010" y="41540"/>
                </a:lnTo>
                <a:close/>
                <a:moveTo>
                  <a:pt x="53360" y="39660"/>
                </a:moveTo>
                <a:lnTo>
                  <a:pt x="53370" y="39780"/>
                </a:lnTo>
                <a:lnTo>
                  <a:pt x="53320" y="39740"/>
                </a:lnTo>
                <a:lnTo>
                  <a:pt x="53300" y="39720"/>
                </a:lnTo>
                <a:lnTo>
                  <a:pt x="53300" y="39690"/>
                </a:lnTo>
                <a:lnTo>
                  <a:pt x="53330" y="39680"/>
                </a:lnTo>
                <a:lnTo>
                  <a:pt x="53360" y="39660"/>
                </a:lnTo>
                <a:close/>
                <a:moveTo>
                  <a:pt x="55630" y="35800"/>
                </a:moveTo>
                <a:lnTo>
                  <a:pt x="55610" y="35830"/>
                </a:lnTo>
                <a:lnTo>
                  <a:pt x="55570" y="35840"/>
                </a:lnTo>
                <a:lnTo>
                  <a:pt x="55630" y="35800"/>
                </a:lnTo>
                <a:close/>
                <a:moveTo>
                  <a:pt x="55630" y="35590"/>
                </a:moveTo>
                <a:lnTo>
                  <a:pt x="55590" y="35630"/>
                </a:lnTo>
                <a:lnTo>
                  <a:pt x="55600" y="35600"/>
                </a:lnTo>
                <a:lnTo>
                  <a:pt x="55630" y="35590"/>
                </a:lnTo>
                <a:close/>
                <a:moveTo>
                  <a:pt x="51830" y="35340"/>
                </a:moveTo>
                <a:lnTo>
                  <a:pt x="51840" y="35440"/>
                </a:lnTo>
                <a:lnTo>
                  <a:pt x="51800" y="35420"/>
                </a:lnTo>
                <a:lnTo>
                  <a:pt x="51800" y="35400"/>
                </a:lnTo>
                <a:lnTo>
                  <a:pt x="51820" y="35370"/>
                </a:lnTo>
                <a:lnTo>
                  <a:pt x="51830" y="35340"/>
                </a:lnTo>
                <a:close/>
                <a:moveTo>
                  <a:pt x="52160" y="33460"/>
                </a:moveTo>
                <a:lnTo>
                  <a:pt x="52160" y="33490"/>
                </a:lnTo>
                <a:lnTo>
                  <a:pt x="52170" y="33520"/>
                </a:lnTo>
                <a:lnTo>
                  <a:pt x="52170" y="33540"/>
                </a:lnTo>
                <a:lnTo>
                  <a:pt x="52140" y="33550"/>
                </a:lnTo>
                <a:lnTo>
                  <a:pt x="52120" y="33520"/>
                </a:lnTo>
                <a:lnTo>
                  <a:pt x="52130" y="33500"/>
                </a:lnTo>
                <a:lnTo>
                  <a:pt x="52150" y="33490"/>
                </a:lnTo>
                <a:lnTo>
                  <a:pt x="52160" y="33460"/>
                </a:lnTo>
                <a:close/>
                <a:moveTo>
                  <a:pt x="53160" y="32430"/>
                </a:moveTo>
                <a:lnTo>
                  <a:pt x="53160" y="32460"/>
                </a:lnTo>
                <a:lnTo>
                  <a:pt x="53160" y="32490"/>
                </a:lnTo>
                <a:lnTo>
                  <a:pt x="53160" y="32510"/>
                </a:lnTo>
                <a:lnTo>
                  <a:pt x="53130" y="32520"/>
                </a:lnTo>
                <a:lnTo>
                  <a:pt x="53130" y="32510"/>
                </a:lnTo>
                <a:lnTo>
                  <a:pt x="53110" y="32490"/>
                </a:lnTo>
                <a:lnTo>
                  <a:pt x="53120" y="32470"/>
                </a:lnTo>
                <a:lnTo>
                  <a:pt x="53140" y="32460"/>
                </a:lnTo>
                <a:lnTo>
                  <a:pt x="53160" y="32430"/>
                </a:lnTo>
                <a:close/>
                <a:moveTo>
                  <a:pt x="52660" y="29530"/>
                </a:moveTo>
                <a:lnTo>
                  <a:pt x="52530" y="29550"/>
                </a:lnTo>
                <a:lnTo>
                  <a:pt x="52560" y="29500"/>
                </a:lnTo>
                <a:lnTo>
                  <a:pt x="52580" y="29490"/>
                </a:lnTo>
                <a:lnTo>
                  <a:pt x="52620" y="29510"/>
                </a:lnTo>
                <a:lnTo>
                  <a:pt x="52660" y="29530"/>
                </a:lnTo>
                <a:close/>
                <a:moveTo>
                  <a:pt x="52540" y="42660"/>
                </a:moveTo>
                <a:lnTo>
                  <a:pt x="52520" y="42680"/>
                </a:lnTo>
                <a:lnTo>
                  <a:pt x="52490" y="42700"/>
                </a:lnTo>
                <a:lnTo>
                  <a:pt x="52480" y="42720"/>
                </a:lnTo>
                <a:lnTo>
                  <a:pt x="52470" y="42690"/>
                </a:lnTo>
                <a:lnTo>
                  <a:pt x="52480" y="42660"/>
                </a:lnTo>
                <a:lnTo>
                  <a:pt x="52500" y="42650"/>
                </a:lnTo>
                <a:lnTo>
                  <a:pt x="52520" y="42660"/>
                </a:lnTo>
                <a:lnTo>
                  <a:pt x="52540" y="42660"/>
                </a:lnTo>
                <a:close/>
                <a:moveTo>
                  <a:pt x="52610" y="41800"/>
                </a:moveTo>
                <a:lnTo>
                  <a:pt x="52610" y="41820"/>
                </a:lnTo>
                <a:lnTo>
                  <a:pt x="52550" y="41840"/>
                </a:lnTo>
                <a:lnTo>
                  <a:pt x="52610" y="41800"/>
                </a:lnTo>
                <a:close/>
                <a:moveTo>
                  <a:pt x="51470" y="41510"/>
                </a:moveTo>
                <a:lnTo>
                  <a:pt x="51460" y="41520"/>
                </a:lnTo>
                <a:lnTo>
                  <a:pt x="51420" y="41550"/>
                </a:lnTo>
                <a:lnTo>
                  <a:pt x="51420" y="41530"/>
                </a:lnTo>
                <a:lnTo>
                  <a:pt x="51470" y="41510"/>
                </a:lnTo>
                <a:close/>
                <a:moveTo>
                  <a:pt x="52370" y="39490"/>
                </a:moveTo>
                <a:lnTo>
                  <a:pt x="52350" y="39510"/>
                </a:lnTo>
                <a:lnTo>
                  <a:pt x="52330" y="39520"/>
                </a:lnTo>
                <a:lnTo>
                  <a:pt x="52370" y="39490"/>
                </a:lnTo>
                <a:close/>
                <a:moveTo>
                  <a:pt x="54380" y="36880"/>
                </a:moveTo>
                <a:lnTo>
                  <a:pt x="54340" y="36900"/>
                </a:lnTo>
                <a:lnTo>
                  <a:pt x="54310" y="36900"/>
                </a:lnTo>
                <a:lnTo>
                  <a:pt x="54380" y="36880"/>
                </a:lnTo>
                <a:close/>
                <a:moveTo>
                  <a:pt x="54570" y="36630"/>
                </a:moveTo>
                <a:lnTo>
                  <a:pt x="54570" y="36640"/>
                </a:lnTo>
                <a:lnTo>
                  <a:pt x="54560" y="36670"/>
                </a:lnTo>
                <a:lnTo>
                  <a:pt x="54570" y="36690"/>
                </a:lnTo>
                <a:lnTo>
                  <a:pt x="54570" y="36710"/>
                </a:lnTo>
                <a:lnTo>
                  <a:pt x="54540" y="36720"/>
                </a:lnTo>
                <a:lnTo>
                  <a:pt x="54520" y="36690"/>
                </a:lnTo>
                <a:lnTo>
                  <a:pt x="54530" y="36680"/>
                </a:lnTo>
                <a:lnTo>
                  <a:pt x="54550" y="36660"/>
                </a:lnTo>
                <a:lnTo>
                  <a:pt x="54570" y="36630"/>
                </a:lnTo>
                <a:close/>
                <a:moveTo>
                  <a:pt x="54870" y="36550"/>
                </a:moveTo>
                <a:lnTo>
                  <a:pt x="54860" y="36580"/>
                </a:lnTo>
                <a:lnTo>
                  <a:pt x="54870" y="36600"/>
                </a:lnTo>
                <a:lnTo>
                  <a:pt x="54870" y="36610"/>
                </a:lnTo>
                <a:lnTo>
                  <a:pt x="54860" y="36620"/>
                </a:lnTo>
                <a:lnTo>
                  <a:pt x="54850" y="36620"/>
                </a:lnTo>
                <a:lnTo>
                  <a:pt x="54830" y="36620"/>
                </a:lnTo>
                <a:lnTo>
                  <a:pt x="54820" y="36620"/>
                </a:lnTo>
                <a:lnTo>
                  <a:pt x="54800" y="36570"/>
                </a:lnTo>
                <a:lnTo>
                  <a:pt x="54820" y="36560"/>
                </a:lnTo>
                <a:lnTo>
                  <a:pt x="54840" y="36560"/>
                </a:lnTo>
                <a:lnTo>
                  <a:pt x="54870" y="36550"/>
                </a:lnTo>
                <a:close/>
                <a:moveTo>
                  <a:pt x="55220" y="36280"/>
                </a:moveTo>
                <a:lnTo>
                  <a:pt x="55220" y="36310"/>
                </a:lnTo>
                <a:lnTo>
                  <a:pt x="55230" y="36340"/>
                </a:lnTo>
                <a:lnTo>
                  <a:pt x="55230" y="36360"/>
                </a:lnTo>
                <a:lnTo>
                  <a:pt x="55200" y="36370"/>
                </a:lnTo>
                <a:lnTo>
                  <a:pt x="55180" y="36340"/>
                </a:lnTo>
                <a:lnTo>
                  <a:pt x="55190" y="36320"/>
                </a:lnTo>
                <a:lnTo>
                  <a:pt x="55210" y="36310"/>
                </a:lnTo>
                <a:lnTo>
                  <a:pt x="55220" y="36280"/>
                </a:lnTo>
                <a:close/>
                <a:moveTo>
                  <a:pt x="53890" y="33630"/>
                </a:moveTo>
                <a:lnTo>
                  <a:pt x="53890" y="33660"/>
                </a:lnTo>
                <a:lnTo>
                  <a:pt x="53900" y="33690"/>
                </a:lnTo>
                <a:lnTo>
                  <a:pt x="53900" y="33710"/>
                </a:lnTo>
                <a:lnTo>
                  <a:pt x="53870" y="33720"/>
                </a:lnTo>
                <a:lnTo>
                  <a:pt x="53860" y="33710"/>
                </a:lnTo>
                <a:lnTo>
                  <a:pt x="53850" y="33690"/>
                </a:lnTo>
                <a:lnTo>
                  <a:pt x="53860" y="33670"/>
                </a:lnTo>
                <a:lnTo>
                  <a:pt x="53870" y="33660"/>
                </a:lnTo>
                <a:lnTo>
                  <a:pt x="53890" y="33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