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Haa Dhaalu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Haa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60" y="12700"/>
                </a:moveTo>
                <a:lnTo>
                  <a:pt x="43830" y="12720"/>
                </a:lnTo>
                <a:lnTo>
                  <a:pt x="43810" y="12740"/>
                </a:lnTo>
                <a:lnTo>
                  <a:pt x="43800" y="12760"/>
                </a:lnTo>
                <a:lnTo>
                  <a:pt x="43790" y="12730"/>
                </a:lnTo>
                <a:lnTo>
                  <a:pt x="43800" y="12700"/>
                </a:lnTo>
                <a:lnTo>
                  <a:pt x="43820" y="12690"/>
                </a:lnTo>
                <a:lnTo>
                  <a:pt x="43840" y="12700"/>
                </a:lnTo>
                <a:lnTo>
                  <a:pt x="43860" y="12700"/>
                </a:lnTo>
                <a:close/>
                <a:moveTo>
                  <a:pt x="47010" y="10970"/>
                </a:moveTo>
                <a:lnTo>
                  <a:pt x="46990" y="10990"/>
                </a:lnTo>
                <a:lnTo>
                  <a:pt x="46980" y="11010"/>
                </a:lnTo>
                <a:lnTo>
                  <a:pt x="46960" y="11020"/>
                </a:lnTo>
                <a:lnTo>
                  <a:pt x="46940" y="11010"/>
                </a:lnTo>
                <a:lnTo>
                  <a:pt x="46950" y="10960"/>
                </a:lnTo>
                <a:lnTo>
                  <a:pt x="46970" y="10950"/>
                </a:lnTo>
                <a:lnTo>
                  <a:pt x="46990" y="10960"/>
                </a:lnTo>
                <a:lnTo>
                  <a:pt x="47010" y="10970"/>
                </a:lnTo>
                <a:close/>
                <a:moveTo>
                  <a:pt x="46570" y="10900"/>
                </a:moveTo>
                <a:lnTo>
                  <a:pt x="46590" y="10920"/>
                </a:lnTo>
                <a:lnTo>
                  <a:pt x="46610" y="10930"/>
                </a:lnTo>
                <a:lnTo>
                  <a:pt x="46620" y="10940"/>
                </a:lnTo>
                <a:lnTo>
                  <a:pt x="46610" y="10970"/>
                </a:lnTo>
                <a:lnTo>
                  <a:pt x="46560" y="10960"/>
                </a:lnTo>
                <a:lnTo>
                  <a:pt x="46550" y="10940"/>
                </a:lnTo>
                <a:lnTo>
                  <a:pt x="46560" y="10920"/>
                </a:lnTo>
                <a:lnTo>
                  <a:pt x="46570" y="10900"/>
                </a:lnTo>
                <a:close/>
                <a:moveTo>
                  <a:pt x="47800" y="10700"/>
                </a:moveTo>
                <a:lnTo>
                  <a:pt x="47790" y="10730"/>
                </a:lnTo>
                <a:lnTo>
                  <a:pt x="47800" y="10750"/>
                </a:lnTo>
                <a:lnTo>
                  <a:pt x="47810" y="10770"/>
                </a:lnTo>
                <a:lnTo>
                  <a:pt x="47780" y="10780"/>
                </a:lnTo>
                <a:lnTo>
                  <a:pt x="47770" y="10760"/>
                </a:lnTo>
                <a:lnTo>
                  <a:pt x="47750" y="10730"/>
                </a:lnTo>
                <a:lnTo>
                  <a:pt x="47760" y="10710"/>
                </a:lnTo>
                <a:lnTo>
                  <a:pt x="47780" y="10710"/>
                </a:lnTo>
                <a:lnTo>
                  <a:pt x="47800" y="10700"/>
                </a:lnTo>
                <a:close/>
                <a:moveTo>
                  <a:pt x="47970" y="10230"/>
                </a:moveTo>
                <a:lnTo>
                  <a:pt x="47950" y="10250"/>
                </a:lnTo>
                <a:lnTo>
                  <a:pt x="47940" y="10270"/>
                </a:lnTo>
                <a:lnTo>
                  <a:pt x="47930" y="10290"/>
                </a:lnTo>
                <a:lnTo>
                  <a:pt x="47900" y="10280"/>
                </a:lnTo>
                <a:lnTo>
                  <a:pt x="47910" y="10220"/>
                </a:lnTo>
                <a:lnTo>
                  <a:pt x="47930" y="10210"/>
                </a:lnTo>
                <a:lnTo>
                  <a:pt x="47950" y="10230"/>
                </a:lnTo>
                <a:lnTo>
                  <a:pt x="47970" y="10230"/>
                </a:lnTo>
                <a:close/>
                <a:moveTo>
                  <a:pt x="48260" y="9690"/>
                </a:moveTo>
                <a:lnTo>
                  <a:pt x="48170" y="9780"/>
                </a:lnTo>
                <a:lnTo>
                  <a:pt x="48180" y="9710"/>
                </a:lnTo>
                <a:lnTo>
                  <a:pt x="48200" y="9690"/>
                </a:lnTo>
                <a:lnTo>
                  <a:pt x="48230" y="9690"/>
                </a:lnTo>
                <a:lnTo>
                  <a:pt x="48260" y="9690"/>
                </a:lnTo>
                <a:close/>
                <a:moveTo>
                  <a:pt x="48680" y="9200"/>
                </a:moveTo>
                <a:lnTo>
                  <a:pt x="48660" y="9250"/>
                </a:lnTo>
                <a:lnTo>
                  <a:pt x="48640" y="9290"/>
                </a:lnTo>
                <a:lnTo>
                  <a:pt x="48620" y="9320"/>
                </a:lnTo>
                <a:lnTo>
                  <a:pt x="48570" y="9340"/>
                </a:lnTo>
                <a:lnTo>
                  <a:pt x="48580" y="9250"/>
                </a:lnTo>
                <a:lnTo>
                  <a:pt x="48610" y="9210"/>
                </a:lnTo>
                <a:lnTo>
                  <a:pt x="48680" y="9200"/>
                </a:lnTo>
                <a:close/>
                <a:moveTo>
                  <a:pt x="47880" y="8620"/>
                </a:moveTo>
                <a:lnTo>
                  <a:pt x="47870" y="8650"/>
                </a:lnTo>
                <a:lnTo>
                  <a:pt x="47880" y="8670"/>
                </a:lnTo>
                <a:lnTo>
                  <a:pt x="47880" y="8690"/>
                </a:lnTo>
                <a:lnTo>
                  <a:pt x="47860" y="8700"/>
                </a:lnTo>
                <a:lnTo>
                  <a:pt x="47850" y="8690"/>
                </a:lnTo>
                <a:lnTo>
                  <a:pt x="47820" y="8660"/>
                </a:lnTo>
                <a:lnTo>
                  <a:pt x="47830" y="8640"/>
                </a:lnTo>
                <a:lnTo>
                  <a:pt x="47860" y="8630"/>
                </a:lnTo>
                <a:lnTo>
                  <a:pt x="47880" y="8620"/>
                </a:lnTo>
                <a:close/>
                <a:moveTo>
                  <a:pt x="46500" y="8570"/>
                </a:moveTo>
                <a:lnTo>
                  <a:pt x="46480" y="8590"/>
                </a:lnTo>
                <a:lnTo>
                  <a:pt x="46470" y="8610"/>
                </a:lnTo>
                <a:lnTo>
                  <a:pt x="46460" y="8620"/>
                </a:lnTo>
                <a:lnTo>
                  <a:pt x="46430" y="8610"/>
                </a:lnTo>
                <a:lnTo>
                  <a:pt x="46440" y="8560"/>
                </a:lnTo>
                <a:lnTo>
                  <a:pt x="46460" y="8550"/>
                </a:lnTo>
                <a:lnTo>
                  <a:pt x="46480" y="8560"/>
                </a:lnTo>
                <a:lnTo>
                  <a:pt x="46500" y="8570"/>
                </a:lnTo>
                <a:close/>
                <a:moveTo>
                  <a:pt x="49310" y="8300"/>
                </a:moveTo>
                <a:lnTo>
                  <a:pt x="49360" y="8300"/>
                </a:lnTo>
                <a:lnTo>
                  <a:pt x="49380" y="8310"/>
                </a:lnTo>
                <a:lnTo>
                  <a:pt x="49380" y="8340"/>
                </a:lnTo>
                <a:lnTo>
                  <a:pt x="49390" y="8380"/>
                </a:lnTo>
                <a:lnTo>
                  <a:pt x="49230" y="8740"/>
                </a:lnTo>
                <a:lnTo>
                  <a:pt x="49140" y="8900"/>
                </a:lnTo>
                <a:lnTo>
                  <a:pt x="48990" y="9020"/>
                </a:lnTo>
                <a:lnTo>
                  <a:pt x="48980" y="9020"/>
                </a:lnTo>
                <a:lnTo>
                  <a:pt x="49030" y="8840"/>
                </a:lnTo>
                <a:lnTo>
                  <a:pt x="49230" y="8520"/>
                </a:lnTo>
                <a:lnTo>
                  <a:pt x="49310" y="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