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Haa Alifu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Haa Alif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570" y="7790"/>
                </a:moveTo>
                <a:lnTo>
                  <a:pt x="49750" y="7820"/>
                </a:lnTo>
                <a:lnTo>
                  <a:pt x="49660" y="7880"/>
                </a:lnTo>
                <a:lnTo>
                  <a:pt x="49590" y="7900"/>
                </a:lnTo>
                <a:lnTo>
                  <a:pt x="49560" y="7870"/>
                </a:lnTo>
                <a:lnTo>
                  <a:pt x="49570" y="7790"/>
                </a:lnTo>
                <a:close/>
                <a:moveTo>
                  <a:pt x="47400" y="7660"/>
                </a:moveTo>
                <a:lnTo>
                  <a:pt x="47380" y="7680"/>
                </a:lnTo>
                <a:lnTo>
                  <a:pt x="47360" y="7700"/>
                </a:lnTo>
                <a:lnTo>
                  <a:pt x="47350" y="7720"/>
                </a:lnTo>
                <a:lnTo>
                  <a:pt x="47330" y="7710"/>
                </a:lnTo>
                <a:lnTo>
                  <a:pt x="47340" y="7650"/>
                </a:lnTo>
                <a:lnTo>
                  <a:pt x="47360" y="7640"/>
                </a:lnTo>
                <a:lnTo>
                  <a:pt x="47380" y="7650"/>
                </a:lnTo>
                <a:lnTo>
                  <a:pt x="47400" y="7660"/>
                </a:lnTo>
                <a:close/>
                <a:moveTo>
                  <a:pt x="49130" y="7640"/>
                </a:moveTo>
                <a:lnTo>
                  <a:pt x="49110" y="7660"/>
                </a:lnTo>
                <a:lnTo>
                  <a:pt x="49100" y="7680"/>
                </a:lnTo>
                <a:lnTo>
                  <a:pt x="49080" y="7690"/>
                </a:lnTo>
                <a:lnTo>
                  <a:pt x="49060" y="7680"/>
                </a:lnTo>
                <a:lnTo>
                  <a:pt x="49070" y="7630"/>
                </a:lnTo>
                <a:lnTo>
                  <a:pt x="49090" y="7620"/>
                </a:lnTo>
                <a:lnTo>
                  <a:pt x="49110" y="7630"/>
                </a:lnTo>
                <a:lnTo>
                  <a:pt x="49130" y="7640"/>
                </a:lnTo>
                <a:close/>
                <a:moveTo>
                  <a:pt x="47170" y="7530"/>
                </a:moveTo>
                <a:lnTo>
                  <a:pt x="47170" y="7560"/>
                </a:lnTo>
                <a:lnTo>
                  <a:pt x="47180" y="7580"/>
                </a:lnTo>
                <a:lnTo>
                  <a:pt x="47180" y="7600"/>
                </a:lnTo>
                <a:lnTo>
                  <a:pt x="47150" y="7610"/>
                </a:lnTo>
                <a:lnTo>
                  <a:pt x="47120" y="7560"/>
                </a:lnTo>
                <a:lnTo>
                  <a:pt x="47130" y="7540"/>
                </a:lnTo>
                <a:lnTo>
                  <a:pt x="47150" y="7540"/>
                </a:lnTo>
                <a:lnTo>
                  <a:pt x="47170" y="7530"/>
                </a:lnTo>
                <a:close/>
                <a:moveTo>
                  <a:pt x="48590" y="7530"/>
                </a:moveTo>
                <a:lnTo>
                  <a:pt x="48590" y="7540"/>
                </a:lnTo>
                <a:lnTo>
                  <a:pt x="48570" y="7550"/>
                </a:lnTo>
                <a:lnTo>
                  <a:pt x="48560" y="7580"/>
                </a:lnTo>
                <a:lnTo>
                  <a:pt x="48550" y="7590"/>
                </a:lnTo>
                <a:lnTo>
                  <a:pt x="48530" y="7580"/>
                </a:lnTo>
                <a:lnTo>
                  <a:pt x="48520" y="7580"/>
                </a:lnTo>
                <a:lnTo>
                  <a:pt x="48530" y="7520"/>
                </a:lnTo>
                <a:lnTo>
                  <a:pt x="48550" y="7520"/>
                </a:lnTo>
                <a:lnTo>
                  <a:pt x="48570" y="7530"/>
                </a:lnTo>
                <a:lnTo>
                  <a:pt x="48590" y="7530"/>
                </a:lnTo>
                <a:close/>
                <a:moveTo>
                  <a:pt x="47040" y="7440"/>
                </a:moveTo>
                <a:lnTo>
                  <a:pt x="47020" y="7450"/>
                </a:lnTo>
                <a:lnTo>
                  <a:pt x="47000" y="7470"/>
                </a:lnTo>
                <a:lnTo>
                  <a:pt x="46990" y="7490"/>
                </a:lnTo>
                <a:lnTo>
                  <a:pt x="46970" y="7480"/>
                </a:lnTo>
                <a:lnTo>
                  <a:pt x="46980" y="7420"/>
                </a:lnTo>
                <a:lnTo>
                  <a:pt x="47000" y="7410"/>
                </a:lnTo>
                <a:lnTo>
                  <a:pt x="47020" y="7430"/>
                </a:lnTo>
                <a:lnTo>
                  <a:pt x="47040" y="7440"/>
                </a:lnTo>
                <a:close/>
                <a:moveTo>
                  <a:pt x="48690" y="7010"/>
                </a:moveTo>
                <a:lnTo>
                  <a:pt x="48680" y="7040"/>
                </a:lnTo>
                <a:lnTo>
                  <a:pt x="48690" y="7070"/>
                </a:lnTo>
                <a:lnTo>
                  <a:pt x="48690" y="7090"/>
                </a:lnTo>
                <a:lnTo>
                  <a:pt x="48670" y="7100"/>
                </a:lnTo>
                <a:lnTo>
                  <a:pt x="48640" y="7050"/>
                </a:lnTo>
                <a:lnTo>
                  <a:pt x="48640" y="7030"/>
                </a:lnTo>
                <a:lnTo>
                  <a:pt x="48670" y="7020"/>
                </a:lnTo>
                <a:lnTo>
                  <a:pt x="48690" y="7010"/>
                </a:lnTo>
                <a:close/>
                <a:moveTo>
                  <a:pt x="49940" y="6760"/>
                </a:moveTo>
                <a:lnTo>
                  <a:pt x="49930" y="6920"/>
                </a:lnTo>
                <a:lnTo>
                  <a:pt x="49880" y="7080"/>
                </a:lnTo>
                <a:lnTo>
                  <a:pt x="49820" y="7150"/>
                </a:lnTo>
                <a:lnTo>
                  <a:pt x="49790" y="7060"/>
                </a:lnTo>
                <a:lnTo>
                  <a:pt x="49800" y="6950"/>
                </a:lnTo>
                <a:lnTo>
                  <a:pt x="49840" y="6840"/>
                </a:lnTo>
                <a:lnTo>
                  <a:pt x="49890" y="6760"/>
                </a:lnTo>
                <a:lnTo>
                  <a:pt x="49940" y="6760"/>
                </a:lnTo>
                <a:close/>
                <a:moveTo>
                  <a:pt x="46590" y="6300"/>
                </a:moveTo>
                <a:lnTo>
                  <a:pt x="46590" y="6310"/>
                </a:lnTo>
                <a:lnTo>
                  <a:pt x="46590" y="6340"/>
                </a:lnTo>
                <a:lnTo>
                  <a:pt x="46570" y="6370"/>
                </a:lnTo>
                <a:lnTo>
                  <a:pt x="46590" y="6300"/>
                </a:lnTo>
                <a:close/>
                <a:moveTo>
                  <a:pt x="49760" y="6140"/>
                </a:moveTo>
                <a:lnTo>
                  <a:pt x="49720" y="6370"/>
                </a:lnTo>
                <a:lnTo>
                  <a:pt x="49710" y="6380"/>
                </a:lnTo>
                <a:lnTo>
                  <a:pt x="49700" y="6380"/>
                </a:lnTo>
                <a:lnTo>
                  <a:pt x="49690" y="6370"/>
                </a:lnTo>
                <a:lnTo>
                  <a:pt x="49680" y="6370"/>
                </a:lnTo>
                <a:lnTo>
                  <a:pt x="49680" y="6260"/>
                </a:lnTo>
                <a:lnTo>
                  <a:pt x="49680" y="6180"/>
                </a:lnTo>
                <a:lnTo>
                  <a:pt x="49710" y="6140"/>
                </a:lnTo>
                <a:lnTo>
                  <a:pt x="49760" y="6140"/>
                </a:lnTo>
                <a:close/>
                <a:moveTo>
                  <a:pt x="46190" y="5910"/>
                </a:moveTo>
                <a:lnTo>
                  <a:pt x="46190" y="5950"/>
                </a:lnTo>
                <a:lnTo>
                  <a:pt x="46180" y="5970"/>
                </a:lnTo>
                <a:lnTo>
                  <a:pt x="46190" y="5910"/>
                </a:lnTo>
                <a:close/>
                <a:moveTo>
                  <a:pt x="47220" y="5480"/>
                </a:moveTo>
                <a:lnTo>
                  <a:pt x="47240" y="5640"/>
                </a:lnTo>
                <a:lnTo>
                  <a:pt x="47190" y="5580"/>
                </a:lnTo>
                <a:lnTo>
                  <a:pt x="47190" y="5540"/>
                </a:lnTo>
                <a:lnTo>
                  <a:pt x="47220" y="5480"/>
                </a:lnTo>
                <a:close/>
                <a:moveTo>
                  <a:pt x="46870" y="5140"/>
                </a:moveTo>
                <a:lnTo>
                  <a:pt x="46850" y="5210"/>
                </a:lnTo>
                <a:lnTo>
                  <a:pt x="46840" y="5170"/>
                </a:lnTo>
                <a:lnTo>
                  <a:pt x="46870" y="5140"/>
                </a:lnTo>
                <a:close/>
                <a:moveTo>
                  <a:pt x="46440" y="4720"/>
                </a:moveTo>
                <a:lnTo>
                  <a:pt x="46430" y="4830"/>
                </a:lnTo>
                <a:lnTo>
                  <a:pt x="46360" y="4760"/>
                </a:lnTo>
                <a:lnTo>
                  <a:pt x="46370" y="4740"/>
                </a:lnTo>
                <a:lnTo>
                  <a:pt x="46400" y="4730"/>
                </a:lnTo>
                <a:lnTo>
                  <a:pt x="46440" y="4720"/>
                </a:lnTo>
                <a:close/>
                <a:moveTo>
                  <a:pt x="46100" y="4550"/>
                </a:moveTo>
                <a:lnTo>
                  <a:pt x="46110" y="4560"/>
                </a:lnTo>
                <a:lnTo>
                  <a:pt x="46110" y="4590"/>
                </a:lnTo>
                <a:lnTo>
                  <a:pt x="46090" y="4610"/>
                </a:lnTo>
                <a:lnTo>
                  <a:pt x="46100" y="4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