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Gnaviyani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Gnaviy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510" y="90740"/>
                </a:moveTo>
                <a:lnTo>
                  <a:pt x="52610" y="90850"/>
                </a:lnTo>
                <a:lnTo>
                  <a:pt x="52630" y="90910"/>
                </a:lnTo>
                <a:lnTo>
                  <a:pt x="52620" y="90980"/>
                </a:lnTo>
                <a:lnTo>
                  <a:pt x="52550" y="90920"/>
                </a:lnTo>
                <a:lnTo>
                  <a:pt x="52520" y="90860"/>
                </a:lnTo>
                <a:lnTo>
                  <a:pt x="52510" y="90800"/>
                </a:lnTo>
                <a:lnTo>
                  <a:pt x="52510" y="90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