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Gaafu Dhaalu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Gaafu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60" y="84790"/>
                </a:moveTo>
                <a:lnTo>
                  <a:pt x="48600" y="84830"/>
                </a:lnTo>
                <a:lnTo>
                  <a:pt x="48650" y="84850"/>
                </a:lnTo>
                <a:lnTo>
                  <a:pt x="48670" y="84890"/>
                </a:lnTo>
                <a:lnTo>
                  <a:pt x="48650" y="84960"/>
                </a:lnTo>
                <a:lnTo>
                  <a:pt x="48600" y="84930"/>
                </a:lnTo>
                <a:lnTo>
                  <a:pt x="48590" y="84900"/>
                </a:lnTo>
                <a:lnTo>
                  <a:pt x="48590" y="84890"/>
                </a:lnTo>
                <a:lnTo>
                  <a:pt x="48580" y="84880"/>
                </a:lnTo>
                <a:lnTo>
                  <a:pt x="48580" y="84840"/>
                </a:lnTo>
                <a:lnTo>
                  <a:pt x="48560" y="84790"/>
                </a:lnTo>
                <a:close/>
                <a:moveTo>
                  <a:pt x="49880" y="84650"/>
                </a:moveTo>
                <a:lnTo>
                  <a:pt x="49980" y="84680"/>
                </a:lnTo>
                <a:lnTo>
                  <a:pt x="49930" y="84740"/>
                </a:lnTo>
                <a:lnTo>
                  <a:pt x="49910" y="84740"/>
                </a:lnTo>
                <a:lnTo>
                  <a:pt x="49900" y="84700"/>
                </a:lnTo>
                <a:lnTo>
                  <a:pt x="49880" y="84650"/>
                </a:lnTo>
                <a:close/>
                <a:moveTo>
                  <a:pt x="47880" y="84300"/>
                </a:moveTo>
                <a:lnTo>
                  <a:pt x="47880" y="84310"/>
                </a:lnTo>
                <a:lnTo>
                  <a:pt x="47920" y="84420"/>
                </a:lnTo>
                <a:lnTo>
                  <a:pt x="47920" y="84430"/>
                </a:lnTo>
                <a:lnTo>
                  <a:pt x="47870" y="84410"/>
                </a:lnTo>
                <a:lnTo>
                  <a:pt x="47870" y="84390"/>
                </a:lnTo>
                <a:lnTo>
                  <a:pt x="47860" y="84380"/>
                </a:lnTo>
                <a:lnTo>
                  <a:pt x="47870" y="84360"/>
                </a:lnTo>
                <a:lnTo>
                  <a:pt x="47870" y="84350"/>
                </a:lnTo>
                <a:lnTo>
                  <a:pt x="47870" y="84340"/>
                </a:lnTo>
                <a:lnTo>
                  <a:pt x="47880" y="84300"/>
                </a:lnTo>
                <a:close/>
                <a:moveTo>
                  <a:pt x="51860" y="84130"/>
                </a:moveTo>
                <a:lnTo>
                  <a:pt x="51750" y="84190"/>
                </a:lnTo>
                <a:lnTo>
                  <a:pt x="51770" y="84120"/>
                </a:lnTo>
                <a:lnTo>
                  <a:pt x="51800" y="84110"/>
                </a:lnTo>
                <a:lnTo>
                  <a:pt x="51830" y="84120"/>
                </a:lnTo>
                <a:lnTo>
                  <a:pt x="51860" y="84130"/>
                </a:lnTo>
                <a:close/>
                <a:moveTo>
                  <a:pt x="47260" y="83890"/>
                </a:moveTo>
                <a:lnTo>
                  <a:pt x="47280" y="83910"/>
                </a:lnTo>
                <a:lnTo>
                  <a:pt x="47300" y="83920"/>
                </a:lnTo>
                <a:lnTo>
                  <a:pt x="47310" y="83930"/>
                </a:lnTo>
                <a:lnTo>
                  <a:pt x="47290" y="83960"/>
                </a:lnTo>
                <a:lnTo>
                  <a:pt x="47230" y="83930"/>
                </a:lnTo>
                <a:lnTo>
                  <a:pt x="47230" y="83910"/>
                </a:lnTo>
                <a:lnTo>
                  <a:pt x="47260" y="83890"/>
                </a:lnTo>
                <a:close/>
                <a:moveTo>
                  <a:pt x="46970" y="82750"/>
                </a:moveTo>
                <a:lnTo>
                  <a:pt x="47000" y="82860"/>
                </a:lnTo>
                <a:lnTo>
                  <a:pt x="46960" y="82830"/>
                </a:lnTo>
                <a:lnTo>
                  <a:pt x="46950" y="82800"/>
                </a:lnTo>
                <a:lnTo>
                  <a:pt x="46960" y="82770"/>
                </a:lnTo>
                <a:lnTo>
                  <a:pt x="46970" y="82750"/>
                </a:lnTo>
                <a:close/>
                <a:moveTo>
                  <a:pt x="46760" y="81670"/>
                </a:moveTo>
                <a:lnTo>
                  <a:pt x="46760" y="81770"/>
                </a:lnTo>
                <a:lnTo>
                  <a:pt x="46720" y="81730"/>
                </a:lnTo>
                <a:lnTo>
                  <a:pt x="46720" y="81700"/>
                </a:lnTo>
                <a:lnTo>
                  <a:pt x="46760" y="8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