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Gaafu Alifu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Maldives • State Map | Fully Editable Vector Shape</a:t>
            </a:r>
          </a:p>
        </p:txBody>
      </p:sp>
      <p:sp>
        <p:nvSpPr>
          <p:cNvPr id="101" name="Gaafu Alif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430" y="82930"/>
                </a:moveTo>
                <a:lnTo>
                  <a:pt x="53420" y="82930"/>
                </a:lnTo>
                <a:lnTo>
                  <a:pt x="53370" y="83010"/>
                </a:lnTo>
                <a:lnTo>
                  <a:pt x="53370" y="83020"/>
                </a:lnTo>
                <a:lnTo>
                  <a:pt x="53340" y="82960"/>
                </a:lnTo>
                <a:lnTo>
                  <a:pt x="53340" y="82950"/>
                </a:lnTo>
                <a:lnTo>
                  <a:pt x="53350" y="82930"/>
                </a:lnTo>
                <a:lnTo>
                  <a:pt x="53380" y="82940"/>
                </a:lnTo>
                <a:lnTo>
                  <a:pt x="53430" y="82930"/>
                </a:lnTo>
                <a:close/>
                <a:moveTo>
                  <a:pt x="53180" y="81530"/>
                </a:moveTo>
                <a:lnTo>
                  <a:pt x="53180" y="81540"/>
                </a:lnTo>
                <a:lnTo>
                  <a:pt x="53210" y="81640"/>
                </a:lnTo>
                <a:lnTo>
                  <a:pt x="53160" y="81620"/>
                </a:lnTo>
                <a:lnTo>
                  <a:pt x="53150" y="81600"/>
                </a:lnTo>
                <a:lnTo>
                  <a:pt x="53160" y="81570"/>
                </a:lnTo>
                <a:lnTo>
                  <a:pt x="53180" y="81530"/>
                </a:lnTo>
                <a:close/>
                <a:moveTo>
                  <a:pt x="51960" y="79980"/>
                </a:moveTo>
                <a:lnTo>
                  <a:pt x="51960" y="80010"/>
                </a:lnTo>
                <a:lnTo>
                  <a:pt x="51960" y="80040"/>
                </a:lnTo>
                <a:lnTo>
                  <a:pt x="51950" y="80050"/>
                </a:lnTo>
                <a:lnTo>
                  <a:pt x="51930" y="80050"/>
                </a:lnTo>
                <a:lnTo>
                  <a:pt x="51910" y="80010"/>
                </a:lnTo>
                <a:lnTo>
                  <a:pt x="51920" y="79990"/>
                </a:lnTo>
                <a:lnTo>
                  <a:pt x="51950" y="79990"/>
                </a:lnTo>
                <a:lnTo>
                  <a:pt x="51960" y="79980"/>
                </a:lnTo>
                <a:close/>
                <a:moveTo>
                  <a:pt x="51790" y="78570"/>
                </a:moveTo>
                <a:lnTo>
                  <a:pt x="51780" y="78600"/>
                </a:lnTo>
                <a:lnTo>
                  <a:pt x="51780" y="78620"/>
                </a:lnTo>
                <a:lnTo>
                  <a:pt x="51780" y="78640"/>
                </a:lnTo>
                <a:lnTo>
                  <a:pt x="51770" y="78640"/>
                </a:lnTo>
                <a:lnTo>
                  <a:pt x="51760" y="78640"/>
                </a:lnTo>
                <a:lnTo>
                  <a:pt x="51740" y="78600"/>
                </a:lnTo>
                <a:lnTo>
                  <a:pt x="51750" y="78580"/>
                </a:lnTo>
                <a:lnTo>
                  <a:pt x="51760" y="78580"/>
                </a:lnTo>
                <a:lnTo>
                  <a:pt x="51770" y="78580"/>
                </a:lnTo>
                <a:lnTo>
                  <a:pt x="51780" y="78580"/>
                </a:lnTo>
                <a:lnTo>
                  <a:pt x="51790" y="78570"/>
                </a:lnTo>
                <a:close/>
                <a:moveTo>
                  <a:pt x="51570" y="77580"/>
                </a:moveTo>
                <a:lnTo>
                  <a:pt x="51560" y="77610"/>
                </a:lnTo>
                <a:lnTo>
                  <a:pt x="51560" y="77630"/>
                </a:lnTo>
                <a:lnTo>
                  <a:pt x="51560" y="77640"/>
                </a:lnTo>
                <a:lnTo>
                  <a:pt x="51560" y="77650"/>
                </a:lnTo>
                <a:lnTo>
                  <a:pt x="51550" y="77660"/>
                </a:lnTo>
                <a:lnTo>
                  <a:pt x="51540" y="77660"/>
                </a:lnTo>
                <a:lnTo>
                  <a:pt x="51520" y="77620"/>
                </a:lnTo>
                <a:lnTo>
                  <a:pt x="51530" y="77600"/>
                </a:lnTo>
                <a:lnTo>
                  <a:pt x="51550" y="77590"/>
                </a:lnTo>
                <a:lnTo>
                  <a:pt x="51570" y="77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