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Faafu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Faaf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310" y="51550"/>
                </a:moveTo>
                <a:lnTo>
                  <a:pt x="46320" y="51570"/>
                </a:lnTo>
                <a:lnTo>
                  <a:pt x="46340" y="51580"/>
                </a:lnTo>
                <a:lnTo>
                  <a:pt x="46360" y="51590"/>
                </a:lnTo>
                <a:lnTo>
                  <a:pt x="46340" y="51620"/>
                </a:lnTo>
                <a:lnTo>
                  <a:pt x="46290" y="51630"/>
                </a:lnTo>
                <a:lnTo>
                  <a:pt x="46280" y="51610"/>
                </a:lnTo>
                <a:lnTo>
                  <a:pt x="46300" y="51590"/>
                </a:lnTo>
                <a:lnTo>
                  <a:pt x="46310" y="51550"/>
                </a:lnTo>
                <a:close/>
                <a:moveTo>
                  <a:pt x="47190" y="51240"/>
                </a:moveTo>
                <a:lnTo>
                  <a:pt x="47200" y="51240"/>
                </a:lnTo>
                <a:lnTo>
                  <a:pt x="47210" y="51270"/>
                </a:lnTo>
                <a:lnTo>
                  <a:pt x="47230" y="51280"/>
                </a:lnTo>
                <a:lnTo>
                  <a:pt x="47240" y="51300"/>
                </a:lnTo>
                <a:lnTo>
                  <a:pt x="47200" y="51330"/>
                </a:lnTo>
                <a:lnTo>
                  <a:pt x="47160" y="51310"/>
                </a:lnTo>
                <a:lnTo>
                  <a:pt x="47170" y="51290"/>
                </a:lnTo>
                <a:lnTo>
                  <a:pt x="47180" y="51270"/>
                </a:lnTo>
                <a:lnTo>
                  <a:pt x="47190" y="51240"/>
                </a:lnTo>
                <a:close/>
                <a:moveTo>
                  <a:pt x="47940" y="50130"/>
                </a:moveTo>
                <a:lnTo>
                  <a:pt x="47960" y="50150"/>
                </a:lnTo>
                <a:lnTo>
                  <a:pt x="47960" y="50160"/>
                </a:lnTo>
                <a:lnTo>
                  <a:pt x="47980" y="50160"/>
                </a:lnTo>
                <a:lnTo>
                  <a:pt x="48000" y="50170"/>
                </a:lnTo>
                <a:lnTo>
                  <a:pt x="47980" y="50210"/>
                </a:lnTo>
                <a:lnTo>
                  <a:pt x="47930" y="50210"/>
                </a:lnTo>
                <a:lnTo>
                  <a:pt x="47920" y="50200"/>
                </a:lnTo>
                <a:lnTo>
                  <a:pt x="47930" y="50170"/>
                </a:lnTo>
                <a:lnTo>
                  <a:pt x="47940" y="50130"/>
                </a:lnTo>
                <a:close/>
                <a:moveTo>
                  <a:pt x="47820" y="49580"/>
                </a:moveTo>
                <a:lnTo>
                  <a:pt x="47840" y="49600"/>
                </a:lnTo>
                <a:lnTo>
                  <a:pt x="47860" y="49620"/>
                </a:lnTo>
                <a:lnTo>
                  <a:pt x="47870" y="49640"/>
                </a:lnTo>
                <a:lnTo>
                  <a:pt x="47820" y="49660"/>
                </a:lnTo>
                <a:lnTo>
                  <a:pt x="47790" y="49650"/>
                </a:lnTo>
                <a:lnTo>
                  <a:pt x="47790" y="49630"/>
                </a:lnTo>
                <a:lnTo>
                  <a:pt x="47810" y="49610"/>
                </a:lnTo>
                <a:lnTo>
                  <a:pt x="47820" y="49580"/>
                </a:lnTo>
                <a:close/>
                <a:moveTo>
                  <a:pt x="45510" y="48880"/>
                </a:moveTo>
                <a:lnTo>
                  <a:pt x="45530" y="48910"/>
                </a:lnTo>
                <a:lnTo>
                  <a:pt x="45550" y="48910"/>
                </a:lnTo>
                <a:lnTo>
                  <a:pt x="45560" y="48920"/>
                </a:lnTo>
                <a:lnTo>
                  <a:pt x="45550" y="48960"/>
                </a:lnTo>
                <a:lnTo>
                  <a:pt x="45490" y="48960"/>
                </a:lnTo>
                <a:lnTo>
                  <a:pt x="45490" y="48950"/>
                </a:lnTo>
                <a:lnTo>
                  <a:pt x="45500" y="48920"/>
                </a:lnTo>
                <a:lnTo>
                  <a:pt x="45510" y="4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