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Dhaalu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Maldives • State Map | Fully Editable Vector Shape</a:t>
            </a:r>
          </a:p>
        </p:txBody>
      </p:sp>
      <p:sp>
        <p:nvSpPr>
          <p:cNvPr id="101" name="Dhaal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290" y="56230"/>
                </a:moveTo>
                <a:lnTo>
                  <a:pt x="46320" y="56240"/>
                </a:lnTo>
                <a:lnTo>
                  <a:pt x="46350" y="56240"/>
                </a:lnTo>
                <a:lnTo>
                  <a:pt x="46360" y="56260"/>
                </a:lnTo>
                <a:lnTo>
                  <a:pt x="46340" y="56300"/>
                </a:lnTo>
                <a:lnTo>
                  <a:pt x="46300" y="56300"/>
                </a:lnTo>
                <a:lnTo>
                  <a:pt x="46300" y="56280"/>
                </a:lnTo>
                <a:lnTo>
                  <a:pt x="46300" y="56260"/>
                </a:lnTo>
                <a:lnTo>
                  <a:pt x="46290" y="56230"/>
                </a:lnTo>
                <a:close/>
                <a:moveTo>
                  <a:pt x="45970" y="56090"/>
                </a:moveTo>
                <a:lnTo>
                  <a:pt x="45980" y="56210"/>
                </a:lnTo>
                <a:lnTo>
                  <a:pt x="45910" y="56180"/>
                </a:lnTo>
                <a:lnTo>
                  <a:pt x="45900" y="56150"/>
                </a:lnTo>
                <a:lnTo>
                  <a:pt x="45940" y="56120"/>
                </a:lnTo>
                <a:lnTo>
                  <a:pt x="45970" y="56090"/>
                </a:lnTo>
                <a:close/>
                <a:moveTo>
                  <a:pt x="47710" y="55530"/>
                </a:moveTo>
                <a:lnTo>
                  <a:pt x="47830" y="55490"/>
                </a:lnTo>
                <a:lnTo>
                  <a:pt x="47830" y="55500"/>
                </a:lnTo>
                <a:lnTo>
                  <a:pt x="47780" y="55580"/>
                </a:lnTo>
                <a:lnTo>
                  <a:pt x="47750" y="55580"/>
                </a:lnTo>
                <a:lnTo>
                  <a:pt x="47710" y="55540"/>
                </a:lnTo>
                <a:lnTo>
                  <a:pt x="47710" y="55530"/>
                </a:lnTo>
                <a:close/>
                <a:moveTo>
                  <a:pt x="47550" y="53070"/>
                </a:moveTo>
                <a:lnTo>
                  <a:pt x="47630" y="53140"/>
                </a:lnTo>
                <a:lnTo>
                  <a:pt x="47570" y="53160"/>
                </a:lnTo>
                <a:lnTo>
                  <a:pt x="47560" y="53150"/>
                </a:lnTo>
                <a:lnTo>
                  <a:pt x="47560" y="53110"/>
                </a:lnTo>
                <a:lnTo>
                  <a:pt x="47550" y="53070"/>
                </a:lnTo>
                <a:close/>
                <a:moveTo>
                  <a:pt x="45940" y="52880"/>
                </a:moveTo>
                <a:lnTo>
                  <a:pt x="45940" y="52890"/>
                </a:lnTo>
                <a:lnTo>
                  <a:pt x="45910" y="52980"/>
                </a:lnTo>
                <a:lnTo>
                  <a:pt x="45880" y="53010"/>
                </a:lnTo>
                <a:lnTo>
                  <a:pt x="45880" y="52980"/>
                </a:lnTo>
                <a:lnTo>
                  <a:pt x="45940" y="52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