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B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10" y="30420"/>
                </a:moveTo>
                <a:lnTo>
                  <a:pt x="47100" y="30590"/>
                </a:lnTo>
                <a:lnTo>
                  <a:pt x="47100" y="30600"/>
                </a:lnTo>
                <a:lnTo>
                  <a:pt x="47100" y="30480"/>
                </a:lnTo>
                <a:lnTo>
                  <a:pt x="47130" y="30430"/>
                </a:lnTo>
                <a:lnTo>
                  <a:pt x="47170" y="30420"/>
                </a:lnTo>
                <a:lnTo>
                  <a:pt x="47210" y="30420"/>
                </a:lnTo>
                <a:close/>
                <a:moveTo>
                  <a:pt x="46490" y="30380"/>
                </a:moveTo>
                <a:lnTo>
                  <a:pt x="46550" y="30380"/>
                </a:lnTo>
                <a:lnTo>
                  <a:pt x="46530" y="30390"/>
                </a:lnTo>
                <a:lnTo>
                  <a:pt x="46490" y="30390"/>
                </a:lnTo>
                <a:lnTo>
                  <a:pt x="46490" y="30380"/>
                </a:lnTo>
                <a:close/>
                <a:moveTo>
                  <a:pt x="46440" y="28800"/>
                </a:moveTo>
                <a:lnTo>
                  <a:pt x="46400" y="28840"/>
                </a:lnTo>
                <a:lnTo>
                  <a:pt x="46410" y="28820"/>
                </a:lnTo>
                <a:lnTo>
                  <a:pt x="46440" y="28800"/>
                </a:lnTo>
                <a:close/>
                <a:moveTo>
                  <a:pt x="46610" y="28770"/>
                </a:moveTo>
                <a:lnTo>
                  <a:pt x="46610" y="28780"/>
                </a:lnTo>
                <a:lnTo>
                  <a:pt x="46600" y="28800"/>
                </a:lnTo>
                <a:lnTo>
                  <a:pt x="46590" y="28810"/>
                </a:lnTo>
                <a:lnTo>
                  <a:pt x="46570" y="28810"/>
                </a:lnTo>
                <a:lnTo>
                  <a:pt x="46610" y="28770"/>
                </a:lnTo>
                <a:close/>
                <a:moveTo>
                  <a:pt x="47970" y="27780"/>
                </a:moveTo>
                <a:lnTo>
                  <a:pt x="47960" y="27810"/>
                </a:lnTo>
                <a:lnTo>
                  <a:pt x="47930" y="27820"/>
                </a:lnTo>
                <a:lnTo>
                  <a:pt x="47970" y="27780"/>
                </a:lnTo>
                <a:close/>
                <a:moveTo>
                  <a:pt x="48020" y="27640"/>
                </a:moveTo>
                <a:lnTo>
                  <a:pt x="48030" y="27680"/>
                </a:lnTo>
                <a:lnTo>
                  <a:pt x="48050" y="27700"/>
                </a:lnTo>
                <a:lnTo>
                  <a:pt x="48050" y="27720"/>
                </a:lnTo>
                <a:lnTo>
                  <a:pt x="48010" y="27720"/>
                </a:lnTo>
                <a:lnTo>
                  <a:pt x="47980" y="27690"/>
                </a:lnTo>
                <a:lnTo>
                  <a:pt x="47990" y="27680"/>
                </a:lnTo>
                <a:lnTo>
                  <a:pt x="48010" y="27670"/>
                </a:lnTo>
                <a:lnTo>
                  <a:pt x="48020" y="27640"/>
                </a:lnTo>
                <a:close/>
                <a:moveTo>
                  <a:pt x="48510" y="27320"/>
                </a:moveTo>
                <a:lnTo>
                  <a:pt x="48510" y="27350"/>
                </a:lnTo>
                <a:lnTo>
                  <a:pt x="48470" y="27350"/>
                </a:lnTo>
                <a:lnTo>
                  <a:pt x="48470" y="27360"/>
                </a:lnTo>
                <a:lnTo>
                  <a:pt x="48510" y="27320"/>
                </a:lnTo>
                <a:close/>
                <a:moveTo>
                  <a:pt x="48660" y="27180"/>
                </a:moveTo>
                <a:lnTo>
                  <a:pt x="48700" y="27190"/>
                </a:lnTo>
                <a:lnTo>
                  <a:pt x="48740" y="27210"/>
                </a:lnTo>
                <a:lnTo>
                  <a:pt x="48730" y="27210"/>
                </a:lnTo>
                <a:lnTo>
                  <a:pt x="48700" y="27200"/>
                </a:lnTo>
                <a:lnTo>
                  <a:pt x="48660" y="27180"/>
                </a:lnTo>
                <a:close/>
                <a:moveTo>
                  <a:pt x="45820" y="26420"/>
                </a:moveTo>
                <a:lnTo>
                  <a:pt x="45810" y="26450"/>
                </a:lnTo>
                <a:lnTo>
                  <a:pt x="45790" y="26460"/>
                </a:lnTo>
                <a:lnTo>
                  <a:pt x="45780" y="26460"/>
                </a:lnTo>
                <a:lnTo>
                  <a:pt x="45820" y="26420"/>
                </a:lnTo>
                <a:close/>
                <a:moveTo>
                  <a:pt x="48990" y="26340"/>
                </a:moveTo>
                <a:lnTo>
                  <a:pt x="48990" y="26370"/>
                </a:lnTo>
                <a:lnTo>
                  <a:pt x="48950" y="26380"/>
                </a:lnTo>
                <a:lnTo>
                  <a:pt x="48990" y="26340"/>
                </a:lnTo>
                <a:close/>
                <a:moveTo>
                  <a:pt x="48760" y="25710"/>
                </a:moveTo>
                <a:lnTo>
                  <a:pt x="48720" y="25750"/>
                </a:lnTo>
                <a:lnTo>
                  <a:pt x="48720" y="25730"/>
                </a:lnTo>
                <a:lnTo>
                  <a:pt x="48760" y="25710"/>
                </a:lnTo>
                <a:close/>
                <a:moveTo>
                  <a:pt x="46910" y="25080"/>
                </a:moveTo>
                <a:lnTo>
                  <a:pt x="46900" y="25110"/>
                </a:lnTo>
                <a:lnTo>
                  <a:pt x="46870" y="25120"/>
                </a:lnTo>
                <a:lnTo>
                  <a:pt x="46910" y="2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